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Raleway" pitchFamily="2" charset="77"/>
      <p:regular r:id="rId12"/>
      <p:bold r:id="rId13"/>
      <p:italic r:id="rId14"/>
      <p:boldItalic r:id="rId15"/>
    </p:embeddedFont>
    <p:embeddedFont>
      <p:font typeface="Raleway Black" panose="020F0502020204030204" pitchFamily="34" charset="0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gy+JFbPFUNzEaL5PSa/ADjhI84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65"/>
    <p:restoredTop sz="94613"/>
  </p:normalViewPr>
  <p:slideViewPr>
    <p:cSldViewPr snapToGrid="0">
      <p:cViewPr varScale="1">
        <p:scale>
          <a:sx n="79" d="100"/>
          <a:sy n="79" d="100"/>
        </p:scale>
        <p:origin x="288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2ffb07880b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32ffb07880b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2ffb07880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g32ffb07880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2ffb07880b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g32ffb07880b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2ffb07880b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32ffb07880b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2ffb07880b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32ffb07880b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2ffb07880b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32ffb07880b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2ffb07880b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g32ffb07880b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2ffb07880b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32ffb07880b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2ffb07880b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32ffb07880b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image" Target="../media/image1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png"/><Relationship Id="rId7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dul Presentasi BG Putih">
  <p:cSld name="Judul Presentasi BG Putih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40"/>
          <p:cNvGrpSpPr/>
          <p:nvPr/>
        </p:nvGrpSpPr>
        <p:grpSpPr>
          <a:xfrm>
            <a:off x="5095424" y="5626641"/>
            <a:ext cx="8097649" cy="963084"/>
            <a:chOff x="0" y="0"/>
            <a:chExt cx="2132700" cy="253650"/>
          </a:xfrm>
        </p:grpSpPr>
        <p:sp>
          <p:nvSpPr>
            <p:cNvPr id="13" name="Google Shape;13;p40"/>
            <p:cNvSpPr/>
            <p:nvPr/>
          </p:nvSpPr>
          <p:spPr>
            <a:xfrm>
              <a:off x="0" y="0"/>
              <a:ext cx="2132583" cy="253622"/>
            </a:xfrm>
            <a:custGeom>
              <a:avLst/>
              <a:gdLst/>
              <a:ahLst/>
              <a:cxnLst/>
              <a:rect l="l" t="t" r="r" b="b"/>
              <a:pathLst>
                <a:path w="2132583" h="253622" extrusionOk="0">
                  <a:moveTo>
                    <a:pt x="95613" y="0"/>
                  </a:moveTo>
                  <a:lnTo>
                    <a:pt x="2036970" y="0"/>
                  </a:lnTo>
                  <a:cubicBezTo>
                    <a:pt x="2089776" y="0"/>
                    <a:pt x="2132583" y="42807"/>
                    <a:pt x="2132583" y="95613"/>
                  </a:cubicBezTo>
                  <a:lnTo>
                    <a:pt x="2132583" y="158009"/>
                  </a:lnTo>
                  <a:cubicBezTo>
                    <a:pt x="2132583" y="210815"/>
                    <a:pt x="2089776" y="253622"/>
                    <a:pt x="2036970" y="253622"/>
                  </a:cubicBezTo>
                  <a:lnTo>
                    <a:pt x="95613" y="253622"/>
                  </a:lnTo>
                  <a:cubicBezTo>
                    <a:pt x="42807" y="253622"/>
                    <a:pt x="0" y="210815"/>
                    <a:pt x="0" y="158009"/>
                  </a:cubicBezTo>
                  <a:lnTo>
                    <a:pt x="0" y="95613"/>
                  </a:lnTo>
                  <a:cubicBezTo>
                    <a:pt x="0" y="42807"/>
                    <a:pt x="42807" y="0"/>
                    <a:pt x="95613" y="0"/>
                  </a:cubicBez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40"/>
            <p:cNvSpPr txBox="1"/>
            <p:nvPr/>
          </p:nvSpPr>
          <p:spPr>
            <a:xfrm>
              <a:off x="0" y="19050"/>
              <a:ext cx="2132700" cy="23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" name="Google Shape;15;p40"/>
          <p:cNvGrpSpPr/>
          <p:nvPr/>
        </p:nvGrpSpPr>
        <p:grpSpPr>
          <a:xfrm>
            <a:off x="-532104" y="9574140"/>
            <a:ext cx="9347774" cy="1151030"/>
            <a:chOff x="0" y="0"/>
            <a:chExt cx="2461949" cy="303150"/>
          </a:xfrm>
        </p:grpSpPr>
        <p:sp>
          <p:nvSpPr>
            <p:cNvPr id="16" name="Google Shape;16;p40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40"/>
            <p:cNvSpPr txBox="1"/>
            <p:nvPr/>
          </p:nvSpPr>
          <p:spPr>
            <a:xfrm>
              <a:off x="0" y="19050"/>
              <a:ext cx="2461800" cy="28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8" name="Google Shape;18;p40"/>
          <p:cNvCxnSpPr/>
          <p:nvPr/>
        </p:nvCxnSpPr>
        <p:spPr>
          <a:xfrm>
            <a:off x="1028700" y="8124325"/>
            <a:ext cx="16230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40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40"/>
          <p:cNvSpPr txBox="1">
            <a:spLocks noGrp="1"/>
          </p:cNvSpPr>
          <p:nvPr>
            <p:ph type="title"/>
          </p:nvPr>
        </p:nvSpPr>
        <p:spPr>
          <a:xfrm>
            <a:off x="4906340" y="1747673"/>
            <a:ext cx="12124359" cy="354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  <a:defRPr sz="8000" b="1" i="0">
                <a:solidFill>
                  <a:srgbClr val="172F57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0"/>
          <p:cNvSpPr txBox="1">
            <a:spLocks noGrp="1"/>
          </p:cNvSpPr>
          <p:nvPr>
            <p:ph type="subTitle" idx="1"/>
          </p:nvPr>
        </p:nvSpPr>
        <p:spPr>
          <a:xfrm>
            <a:off x="5323840" y="5834198"/>
            <a:ext cx="7579360" cy="4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600"/>
              <a:buNone/>
              <a:defRPr sz="2600" b="1" i="1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/>
            </a:lvl2pPr>
            <a:lvl3pPr lvl="2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/>
            </a:lvl3pPr>
            <a:lvl4pPr lvl="3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4pPr>
            <a:lvl5pPr lvl="4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40"/>
          <p:cNvSpPr txBox="1">
            <a:spLocks noGrp="1"/>
          </p:cNvSpPr>
          <p:nvPr>
            <p:ph type="body" idx="2"/>
          </p:nvPr>
        </p:nvSpPr>
        <p:spPr>
          <a:xfrm>
            <a:off x="9523296" y="8617585"/>
            <a:ext cx="7735888" cy="33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200"/>
              <a:buNone/>
              <a:defRPr sz="2200" b="1" i="0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3" name="Google Shape;23;p40"/>
          <p:cNvSpPr txBox="1">
            <a:spLocks noGrp="1"/>
          </p:cNvSpPr>
          <p:nvPr>
            <p:ph type="body" idx="3"/>
          </p:nvPr>
        </p:nvSpPr>
        <p:spPr>
          <a:xfrm>
            <a:off x="9523296" y="9016328"/>
            <a:ext cx="7735888" cy="33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200"/>
              <a:buNone/>
              <a:defRPr sz="2200" b="0" i="1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24" name="Google Shape;24;p40" descr="Blue text on a black background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37144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0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" name="Google Shape;26;p40"/>
          <p:cNvSpPr>
            <a:spLocks noGrp="1"/>
          </p:cNvSpPr>
          <p:nvPr>
            <p:ph type="pic" idx="4"/>
          </p:nvPr>
        </p:nvSpPr>
        <p:spPr>
          <a:xfrm>
            <a:off x="1295984" y="3013457"/>
            <a:ext cx="2501317" cy="2539993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7" name="Google Shape;27;p40"/>
          <p:cNvGrpSpPr/>
          <p:nvPr/>
        </p:nvGrpSpPr>
        <p:grpSpPr>
          <a:xfrm>
            <a:off x="899598" y="447951"/>
            <a:ext cx="2936454" cy="798144"/>
            <a:chOff x="899598" y="447951"/>
            <a:chExt cx="2936454" cy="798144"/>
          </a:xfrm>
        </p:grpSpPr>
        <p:sp>
          <p:nvSpPr>
            <p:cNvPr id="28" name="Google Shape;28;p40"/>
            <p:cNvSpPr/>
            <p:nvPr/>
          </p:nvSpPr>
          <p:spPr>
            <a:xfrm>
              <a:off x="899598" y="6657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40"/>
            <p:cNvSpPr/>
            <p:nvPr/>
          </p:nvSpPr>
          <p:spPr>
            <a:xfrm>
              <a:off x="3181459" y="5894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30" name="Google Shape;30;p40" descr="A logo with a person in the middle&#10;&#10;AI-generated content may be incorrect.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995303" y="447951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ks dan Gambar">
  <p:cSld name="Teks dan Gambar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9"/>
          <p:cNvSpPr>
            <a:spLocks noGrp="1"/>
          </p:cNvSpPr>
          <p:nvPr>
            <p:ph type="pic" idx="2"/>
          </p:nvPr>
        </p:nvSpPr>
        <p:spPr>
          <a:xfrm>
            <a:off x="10766555" y="0"/>
            <a:ext cx="7520303" cy="10287000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49"/>
          <p:cNvSpPr txBox="1">
            <a:spLocks noGrp="1"/>
          </p:cNvSpPr>
          <p:nvPr>
            <p:ph type="title"/>
          </p:nvPr>
        </p:nvSpPr>
        <p:spPr>
          <a:xfrm>
            <a:off x="1095889" y="2217889"/>
            <a:ext cx="8641965" cy="121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5" name="Google Shape;185;p49"/>
          <p:cNvGrpSpPr/>
          <p:nvPr/>
        </p:nvGrpSpPr>
        <p:grpSpPr>
          <a:xfrm>
            <a:off x="1028700" y="5934212"/>
            <a:ext cx="9737855" cy="3324088"/>
            <a:chOff x="0" y="0"/>
            <a:chExt cx="2374098" cy="810416"/>
          </a:xfrm>
        </p:grpSpPr>
        <p:sp>
          <p:nvSpPr>
            <p:cNvPr id="186" name="Google Shape;186;p49"/>
            <p:cNvSpPr/>
            <p:nvPr/>
          </p:nvSpPr>
          <p:spPr>
            <a:xfrm>
              <a:off x="0" y="0"/>
              <a:ext cx="2374098" cy="810416"/>
            </a:xfrm>
            <a:custGeom>
              <a:avLst/>
              <a:gdLst/>
              <a:ahLst/>
              <a:cxnLst/>
              <a:rect l="l" t="t" r="r" b="b"/>
              <a:pathLst>
                <a:path w="2374098" h="810416" extrusionOk="0">
                  <a:moveTo>
                    <a:pt x="0" y="0"/>
                  </a:moveTo>
                  <a:lnTo>
                    <a:pt x="2374098" y="0"/>
                  </a:lnTo>
                  <a:lnTo>
                    <a:pt x="2374098" y="810416"/>
                  </a:lnTo>
                  <a:lnTo>
                    <a:pt x="0" y="810416"/>
                  </a:ln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9"/>
            <p:cNvSpPr txBox="1"/>
            <p:nvPr/>
          </p:nvSpPr>
          <p:spPr>
            <a:xfrm>
              <a:off x="0" y="9525"/>
              <a:ext cx="2374098" cy="8008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53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49"/>
          <p:cNvGrpSpPr/>
          <p:nvPr/>
        </p:nvGrpSpPr>
        <p:grpSpPr>
          <a:xfrm>
            <a:off x="9737855" y="4889221"/>
            <a:ext cx="1028700" cy="1044992"/>
            <a:chOff x="0" y="0"/>
            <a:chExt cx="250798" cy="254770"/>
          </a:xfrm>
        </p:grpSpPr>
        <p:sp>
          <p:nvSpPr>
            <p:cNvPr id="189" name="Google Shape;189;p49"/>
            <p:cNvSpPr/>
            <p:nvPr/>
          </p:nvSpPr>
          <p:spPr>
            <a:xfrm>
              <a:off x="0" y="0"/>
              <a:ext cx="250798" cy="254770"/>
            </a:xfrm>
            <a:custGeom>
              <a:avLst/>
              <a:gdLst/>
              <a:ahLst/>
              <a:cxnLst/>
              <a:rect l="l" t="t" r="r" b="b"/>
              <a:pathLst>
                <a:path w="250798" h="254770" extrusionOk="0">
                  <a:moveTo>
                    <a:pt x="0" y="0"/>
                  </a:moveTo>
                  <a:lnTo>
                    <a:pt x="250798" y="0"/>
                  </a:lnTo>
                  <a:lnTo>
                    <a:pt x="250798" y="254770"/>
                  </a:lnTo>
                  <a:lnTo>
                    <a:pt x="0" y="254770"/>
                  </a:lnTo>
                  <a:close/>
                </a:path>
              </a:pathLst>
            </a:custGeom>
            <a:solidFill>
              <a:srgbClr val="0E7AC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9"/>
            <p:cNvSpPr txBox="1"/>
            <p:nvPr/>
          </p:nvSpPr>
          <p:spPr>
            <a:xfrm>
              <a:off x="0" y="9525"/>
              <a:ext cx="250798" cy="2452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53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" name="Google Shape;191;p49"/>
          <p:cNvGrpSpPr/>
          <p:nvPr/>
        </p:nvGrpSpPr>
        <p:grpSpPr>
          <a:xfrm>
            <a:off x="-532104" y="9574140"/>
            <a:ext cx="9347714" cy="1150557"/>
            <a:chOff x="0" y="0"/>
            <a:chExt cx="2461949" cy="303027"/>
          </a:xfrm>
        </p:grpSpPr>
        <p:sp>
          <p:nvSpPr>
            <p:cNvPr id="192" name="Google Shape;192;p49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49"/>
            <p:cNvSpPr txBox="1"/>
            <p:nvPr/>
          </p:nvSpPr>
          <p:spPr>
            <a:xfrm>
              <a:off x="0" y="19050"/>
              <a:ext cx="2461949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4" name="Google Shape;194;p49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49"/>
          <p:cNvSpPr txBox="1"/>
          <p:nvPr/>
        </p:nvSpPr>
        <p:spPr>
          <a:xfrm>
            <a:off x="11559484" y="9808621"/>
            <a:ext cx="5699816" cy="307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8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1"/>
              <a:buFont typeface="Arial"/>
              <a:buNone/>
            </a:pPr>
            <a:r>
              <a:rPr lang="en-US" sz="2201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Institut Teknologi Sepuluh Nopember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49"/>
          <p:cNvSpPr txBox="1">
            <a:spLocks noGrp="1"/>
          </p:cNvSpPr>
          <p:nvPr>
            <p:ph type="subTitle" idx="1"/>
          </p:nvPr>
        </p:nvSpPr>
        <p:spPr>
          <a:xfrm>
            <a:off x="1028700" y="3545913"/>
            <a:ext cx="8196752" cy="1852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100"/>
              <a:buNone/>
              <a:defRPr sz="2100" b="0" i="0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/>
            </a:lvl2pPr>
            <a:lvl3pPr lvl="2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/>
            </a:lvl3pPr>
            <a:lvl4pPr lvl="3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4pPr>
            <a:lvl5pPr lvl="4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7" name="Google Shape;197;p49"/>
          <p:cNvSpPr txBox="1">
            <a:spLocks noGrp="1"/>
          </p:cNvSpPr>
          <p:nvPr>
            <p:ph type="body" idx="3"/>
          </p:nvPr>
        </p:nvSpPr>
        <p:spPr>
          <a:xfrm>
            <a:off x="1614909" y="6292655"/>
            <a:ext cx="7610543" cy="4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3000"/>
              <a:buNone/>
              <a:defRPr sz="3000" b="1" i="0">
                <a:latin typeface="Raleway Black"/>
                <a:ea typeface="Raleway Black"/>
                <a:cs typeface="Raleway Black"/>
                <a:sym typeface="Raleway Black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8" name="Google Shape;198;p49"/>
          <p:cNvSpPr txBox="1">
            <a:spLocks noGrp="1"/>
          </p:cNvSpPr>
          <p:nvPr>
            <p:ph type="body" idx="4"/>
          </p:nvPr>
        </p:nvSpPr>
        <p:spPr>
          <a:xfrm>
            <a:off x="1614909" y="7144867"/>
            <a:ext cx="8122945" cy="16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100"/>
              <a:buNone/>
              <a:defRPr sz="2100"/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199" name="Google Shape;199;p49" descr="Blue text on a black background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8202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49"/>
          <p:cNvGrpSpPr/>
          <p:nvPr/>
        </p:nvGrpSpPr>
        <p:grpSpPr>
          <a:xfrm>
            <a:off x="17413457" y="9574140"/>
            <a:ext cx="1385804" cy="1150557"/>
            <a:chOff x="0" y="0"/>
            <a:chExt cx="364985" cy="303027"/>
          </a:xfrm>
        </p:grpSpPr>
        <p:sp>
          <p:nvSpPr>
            <p:cNvPr id="201" name="Google Shape;201;p49"/>
            <p:cNvSpPr/>
            <p:nvPr/>
          </p:nvSpPr>
          <p:spPr>
            <a:xfrm>
              <a:off x="0" y="0"/>
              <a:ext cx="364985" cy="303027"/>
            </a:xfrm>
            <a:custGeom>
              <a:avLst/>
              <a:gdLst/>
              <a:ahLst/>
              <a:cxnLst/>
              <a:rect l="l" t="t" r="r" b="b"/>
              <a:pathLst>
                <a:path w="364985" h="303027" extrusionOk="0">
                  <a:moveTo>
                    <a:pt x="0" y="0"/>
                  </a:moveTo>
                  <a:lnTo>
                    <a:pt x="364985" y="0"/>
                  </a:lnTo>
                  <a:lnTo>
                    <a:pt x="364985" y="303027"/>
                  </a:lnTo>
                  <a:lnTo>
                    <a:pt x="0" y="303027"/>
                  </a:ln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9"/>
            <p:cNvSpPr txBox="1"/>
            <p:nvPr/>
          </p:nvSpPr>
          <p:spPr>
            <a:xfrm>
              <a:off x="0" y="19050"/>
              <a:ext cx="364985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3" name="Google Shape;203;p49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04" name="Google Shape;204;p49"/>
          <p:cNvGrpSpPr/>
          <p:nvPr/>
        </p:nvGrpSpPr>
        <p:grpSpPr>
          <a:xfrm>
            <a:off x="899598" y="447951"/>
            <a:ext cx="2936454" cy="798144"/>
            <a:chOff x="899598" y="447951"/>
            <a:chExt cx="2936454" cy="798144"/>
          </a:xfrm>
        </p:grpSpPr>
        <p:sp>
          <p:nvSpPr>
            <p:cNvPr id="205" name="Google Shape;205;p49"/>
            <p:cNvSpPr/>
            <p:nvPr/>
          </p:nvSpPr>
          <p:spPr>
            <a:xfrm>
              <a:off x="899598" y="6657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9"/>
            <p:cNvSpPr/>
            <p:nvPr/>
          </p:nvSpPr>
          <p:spPr>
            <a:xfrm>
              <a:off x="3181459" y="5894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7" name="Google Shape;207;p49" descr="A logo with a person in the middle&#10;&#10;AI-generated content may be incorrect.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995303" y="447951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bandingan Tekstual">
  <p:cSld name="Perbandingan Tekstual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0"/>
          <p:cNvSpPr txBox="1">
            <a:spLocks noGrp="1"/>
          </p:cNvSpPr>
          <p:nvPr>
            <p:ph type="title"/>
          </p:nvPr>
        </p:nvSpPr>
        <p:spPr>
          <a:xfrm>
            <a:off x="1257300" y="2383076"/>
            <a:ext cx="15773400" cy="1287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10" name="Google Shape;210;p50"/>
          <p:cNvPicPr preferRelativeResize="0"/>
          <p:nvPr/>
        </p:nvPicPr>
        <p:blipFill rotWithShape="1">
          <a:blip r:embed="rId2">
            <a:alphaModFix amt="10000"/>
          </a:blip>
          <a:srcRect/>
          <a:stretch/>
        </p:blipFill>
        <p:spPr>
          <a:xfrm flipH="1">
            <a:off x="11384201" y="2155122"/>
            <a:ext cx="6533487" cy="8571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50"/>
          <p:cNvGrpSpPr/>
          <p:nvPr/>
        </p:nvGrpSpPr>
        <p:grpSpPr>
          <a:xfrm>
            <a:off x="1028700" y="4468690"/>
            <a:ext cx="7968674" cy="3944625"/>
            <a:chOff x="0" y="0"/>
            <a:chExt cx="1942770" cy="961703"/>
          </a:xfrm>
        </p:grpSpPr>
        <p:sp>
          <p:nvSpPr>
            <p:cNvPr id="212" name="Google Shape;212;p50"/>
            <p:cNvSpPr/>
            <p:nvPr/>
          </p:nvSpPr>
          <p:spPr>
            <a:xfrm>
              <a:off x="0" y="0"/>
              <a:ext cx="1942770" cy="961703"/>
            </a:xfrm>
            <a:custGeom>
              <a:avLst/>
              <a:gdLst/>
              <a:ahLst/>
              <a:cxnLst/>
              <a:rect l="l" t="t" r="r" b="b"/>
              <a:pathLst>
                <a:path w="1942770" h="961703" extrusionOk="0">
                  <a:moveTo>
                    <a:pt x="0" y="0"/>
                  </a:moveTo>
                  <a:lnTo>
                    <a:pt x="1942770" y="0"/>
                  </a:lnTo>
                  <a:lnTo>
                    <a:pt x="1942770" y="961703"/>
                  </a:lnTo>
                  <a:lnTo>
                    <a:pt x="0" y="961703"/>
                  </a:ln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50"/>
            <p:cNvSpPr txBox="1"/>
            <p:nvPr/>
          </p:nvSpPr>
          <p:spPr>
            <a:xfrm>
              <a:off x="0" y="9525"/>
              <a:ext cx="1942770" cy="9521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53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4" name="Google Shape;214;p50"/>
          <p:cNvGrpSpPr/>
          <p:nvPr/>
        </p:nvGrpSpPr>
        <p:grpSpPr>
          <a:xfrm>
            <a:off x="2828529" y="3987203"/>
            <a:ext cx="4369015" cy="962972"/>
            <a:chOff x="0" y="0"/>
            <a:chExt cx="1150687" cy="253622"/>
          </a:xfrm>
        </p:grpSpPr>
        <p:sp>
          <p:nvSpPr>
            <p:cNvPr id="215" name="Google Shape;215;p50"/>
            <p:cNvSpPr/>
            <p:nvPr/>
          </p:nvSpPr>
          <p:spPr>
            <a:xfrm>
              <a:off x="0" y="0"/>
              <a:ext cx="1150687" cy="253622"/>
            </a:xfrm>
            <a:custGeom>
              <a:avLst/>
              <a:gdLst/>
              <a:ahLst/>
              <a:cxnLst/>
              <a:rect l="l" t="t" r="r" b="b"/>
              <a:pathLst>
                <a:path w="1150687" h="253622" extrusionOk="0">
                  <a:moveTo>
                    <a:pt x="126811" y="0"/>
                  </a:moveTo>
                  <a:lnTo>
                    <a:pt x="1023876" y="0"/>
                  </a:lnTo>
                  <a:cubicBezTo>
                    <a:pt x="1093912" y="0"/>
                    <a:pt x="1150687" y="56775"/>
                    <a:pt x="1150687" y="126811"/>
                  </a:cubicBezTo>
                  <a:lnTo>
                    <a:pt x="1150687" y="126811"/>
                  </a:lnTo>
                  <a:cubicBezTo>
                    <a:pt x="1150687" y="196847"/>
                    <a:pt x="1093912" y="253622"/>
                    <a:pt x="1023876" y="253622"/>
                  </a:cubicBezTo>
                  <a:lnTo>
                    <a:pt x="126811" y="253622"/>
                  </a:lnTo>
                  <a:cubicBezTo>
                    <a:pt x="56775" y="253622"/>
                    <a:pt x="0" y="196847"/>
                    <a:pt x="0" y="126811"/>
                  </a:cubicBezTo>
                  <a:lnTo>
                    <a:pt x="0" y="126811"/>
                  </a:lnTo>
                  <a:cubicBezTo>
                    <a:pt x="0" y="56775"/>
                    <a:pt x="56775" y="0"/>
                    <a:pt x="126811" y="0"/>
                  </a:cubicBez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50"/>
            <p:cNvSpPr txBox="1"/>
            <p:nvPr/>
          </p:nvSpPr>
          <p:spPr>
            <a:xfrm>
              <a:off x="0" y="19050"/>
              <a:ext cx="1150687" cy="2345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7" name="Google Shape;217;p50"/>
          <p:cNvGrpSpPr/>
          <p:nvPr/>
        </p:nvGrpSpPr>
        <p:grpSpPr>
          <a:xfrm>
            <a:off x="9290626" y="4468690"/>
            <a:ext cx="7968674" cy="3944625"/>
            <a:chOff x="0" y="0"/>
            <a:chExt cx="1942770" cy="961703"/>
          </a:xfrm>
        </p:grpSpPr>
        <p:sp>
          <p:nvSpPr>
            <p:cNvPr id="218" name="Google Shape;218;p50"/>
            <p:cNvSpPr/>
            <p:nvPr/>
          </p:nvSpPr>
          <p:spPr>
            <a:xfrm>
              <a:off x="0" y="0"/>
              <a:ext cx="1942770" cy="961703"/>
            </a:xfrm>
            <a:custGeom>
              <a:avLst/>
              <a:gdLst/>
              <a:ahLst/>
              <a:cxnLst/>
              <a:rect l="l" t="t" r="r" b="b"/>
              <a:pathLst>
                <a:path w="1942770" h="961703" extrusionOk="0">
                  <a:moveTo>
                    <a:pt x="0" y="0"/>
                  </a:moveTo>
                  <a:lnTo>
                    <a:pt x="1942770" y="0"/>
                  </a:lnTo>
                  <a:lnTo>
                    <a:pt x="1942770" y="961703"/>
                  </a:lnTo>
                  <a:lnTo>
                    <a:pt x="0" y="961703"/>
                  </a:ln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50"/>
            <p:cNvSpPr txBox="1"/>
            <p:nvPr/>
          </p:nvSpPr>
          <p:spPr>
            <a:xfrm>
              <a:off x="0" y="9525"/>
              <a:ext cx="1942770" cy="9521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53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50"/>
          <p:cNvGrpSpPr/>
          <p:nvPr/>
        </p:nvGrpSpPr>
        <p:grpSpPr>
          <a:xfrm>
            <a:off x="11090455" y="3987203"/>
            <a:ext cx="4369015" cy="962972"/>
            <a:chOff x="0" y="0"/>
            <a:chExt cx="1150687" cy="253622"/>
          </a:xfrm>
        </p:grpSpPr>
        <p:sp>
          <p:nvSpPr>
            <p:cNvPr id="221" name="Google Shape;221;p50"/>
            <p:cNvSpPr/>
            <p:nvPr/>
          </p:nvSpPr>
          <p:spPr>
            <a:xfrm>
              <a:off x="0" y="0"/>
              <a:ext cx="1150687" cy="253622"/>
            </a:xfrm>
            <a:custGeom>
              <a:avLst/>
              <a:gdLst/>
              <a:ahLst/>
              <a:cxnLst/>
              <a:rect l="l" t="t" r="r" b="b"/>
              <a:pathLst>
                <a:path w="1150687" h="253622" extrusionOk="0">
                  <a:moveTo>
                    <a:pt x="126811" y="0"/>
                  </a:moveTo>
                  <a:lnTo>
                    <a:pt x="1023876" y="0"/>
                  </a:lnTo>
                  <a:cubicBezTo>
                    <a:pt x="1093912" y="0"/>
                    <a:pt x="1150687" y="56775"/>
                    <a:pt x="1150687" y="126811"/>
                  </a:cubicBezTo>
                  <a:lnTo>
                    <a:pt x="1150687" y="126811"/>
                  </a:lnTo>
                  <a:cubicBezTo>
                    <a:pt x="1150687" y="196847"/>
                    <a:pt x="1093912" y="253622"/>
                    <a:pt x="1023876" y="253622"/>
                  </a:cubicBezTo>
                  <a:lnTo>
                    <a:pt x="126811" y="253622"/>
                  </a:lnTo>
                  <a:cubicBezTo>
                    <a:pt x="56775" y="253622"/>
                    <a:pt x="0" y="196847"/>
                    <a:pt x="0" y="126811"/>
                  </a:cubicBezTo>
                  <a:lnTo>
                    <a:pt x="0" y="126811"/>
                  </a:lnTo>
                  <a:cubicBezTo>
                    <a:pt x="0" y="56775"/>
                    <a:pt x="56775" y="0"/>
                    <a:pt x="126811" y="0"/>
                  </a:cubicBez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50"/>
            <p:cNvSpPr txBox="1"/>
            <p:nvPr/>
          </p:nvSpPr>
          <p:spPr>
            <a:xfrm>
              <a:off x="0" y="19050"/>
              <a:ext cx="1150687" cy="2345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3" name="Google Shape;223;p50"/>
          <p:cNvGrpSpPr/>
          <p:nvPr/>
        </p:nvGrpSpPr>
        <p:grpSpPr>
          <a:xfrm>
            <a:off x="-532104" y="9574140"/>
            <a:ext cx="9347714" cy="1150557"/>
            <a:chOff x="0" y="0"/>
            <a:chExt cx="2461949" cy="303027"/>
          </a:xfrm>
        </p:grpSpPr>
        <p:sp>
          <p:nvSpPr>
            <p:cNvPr id="224" name="Google Shape;224;p50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50"/>
            <p:cNvSpPr txBox="1"/>
            <p:nvPr/>
          </p:nvSpPr>
          <p:spPr>
            <a:xfrm>
              <a:off x="0" y="19050"/>
              <a:ext cx="2461949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6" name="Google Shape;226;p50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7" name="Google Shape;227;p50"/>
          <p:cNvGrpSpPr/>
          <p:nvPr/>
        </p:nvGrpSpPr>
        <p:grpSpPr>
          <a:xfrm>
            <a:off x="17413457" y="9574140"/>
            <a:ext cx="1385804" cy="1150557"/>
            <a:chOff x="0" y="0"/>
            <a:chExt cx="364985" cy="303027"/>
          </a:xfrm>
        </p:grpSpPr>
        <p:sp>
          <p:nvSpPr>
            <p:cNvPr id="228" name="Google Shape;228;p50"/>
            <p:cNvSpPr/>
            <p:nvPr/>
          </p:nvSpPr>
          <p:spPr>
            <a:xfrm>
              <a:off x="0" y="0"/>
              <a:ext cx="364985" cy="303027"/>
            </a:xfrm>
            <a:custGeom>
              <a:avLst/>
              <a:gdLst/>
              <a:ahLst/>
              <a:cxnLst/>
              <a:rect l="l" t="t" r="r" b="b"/>
              <a:pathLst>
                <a:path w="364985" h="303027" extrusionOk="0">
                  <a:moveTo>
                    <a:pt x="0" y="0"/>
                  </a:moveTo>
                  <a:lnTo>
                    <a:pt x="364985" y="0"/>
                  </a:lnTo>
                  <a:lnTo>
                    <a:pt x="364985" y="303027"/>
                  </a:lnTo>
                  <a:lnTo>
                    <a:pt x="0" y="303027"/>
                  </a:ln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50"/>
            <p:cNvSpPr txBox="1"/>
            <p:nvPr/>
          </p:nvSpPr>
          <p:spPr>
            <a:xfrm>
              <a:off x="0" y="19050"/>
              <a:ext cx="364985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0" name="Google Shape;230;p50"/>
          <p:cNvSpPr txBox="1"/>
          <p:nvPr/>
        </p:nvSpPr>
        <p:spPr>
          <a:xfrm>
            <a:off x="11559484" y="9808621"/>
            <a:ext cx="5699816" cy="307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8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1"/>
              <a:buFont typeface="Arial"/>
              <a:buNone/>
            </a:pPr>
            <a:r>
              <a:rPr lang="en-US" sz="2201" b="0" i="0" u="none" strike="noStrike" cap="none">
                <a:solidFill>
                  <a:srgbClr val="0E7AC0"/>
                </a:solidFill>
                <a:latin typeface="Raleway"/>
                <a:ea typeface="Raleway"/>
                <a:cs typeface="Raleway"/>
                <a:sym typeface="Raleway"/>
              </a:rPr>
              <a:t>Institut Teknologi Sepuluh Nopember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50"/>
          <p:cNvSpPr/>
          <p:nvPr/>
        </p:nvSpPr>
        <p:spPr>
          <a:xfrm rot="5400000" flipH="1">
            <a:off x="16120099" y="-24177"/>
            <a:ext cx="2143723" cy="2192078"/>
          </a:xfrm>
          <a:custGeom>
            <a:avLst/>
            <a:gdLst/>
            <a:ahLst/>
            <a:cxnLst/>
            <a:rect l="l" t="t" r="r" b="b"/>
            <a:pathLst>
              <a:path w="2143723" h="2192078" extrusionOk="0">
                <a:moveTo>
                  <a:pt x="0" y="2192078"/>
                </a:moveTo>
                <a:lnTo>
                  <a:pt x="2143724" y="2192078"/>
                </a:lnTo>
                <a:lnTo>
                  <a:pt x="2143724" y="0"/>
                </a:lnTo>
                <a:lnTo>
                  <a:pt x="0" y="0"/>
                </a:lnTo>
                <a:lnTo>
                  <a:pt x="0" y="2192078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50"/>
          <p:cNvSpPr txBox="1">
            <a:spLocks noGrp="1"/>
          </p:cNvSpPr>
          <p:nvPr>
            <p:ph type="body" idx="1"/>
          </p:nvPr>
        </p:nvSpPr>
        <p:spPr>
          <a:xfrm>
            <a:off x="3181459" y="4180340"/>
            <a:ext cx="3650949" cy="4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 i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33" name="Google Shape;233;p50"/>
          <p:cNvSpPr txBox="1">
            <a:spLocks noGrp="1"/>
          </p:cNvSpPr>
          <p:nvPr>
            <p:ph type="body" idx="2"/>
          </p:nvPr>
        </p:nvSpPr>
        <p:spPr>
          <a:xfrm>
            <a:off x="1368860" y="5189526"/>
            <a:ext cx="7263378" cy="2714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4" name="Google Shape;234;p50"/>
          <p:cNvSpPr txBox="1">
            <a:spLocks noGrp="1"/>
          </p:cNvSpPr>
          <p:nvPr>
            <p:ph type="body" idx="3"/>
          </p:nvPr>
        </p:nvSpPr>
        <p:spPr>
          <a:xfrm>
            <a:off x="11384201" y="4223009"/>
            <a:ext cx="3650949" cy="4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 i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35" name="Google Shape;235;p50"/>
          <p:cNvSpPr txBox="1">
            <a:spLocks noGrp="1"/>
          </p:cNvSpPr>
          <p:nvPr>
            <p:ph type="body" idx="4"/>
          </p:nvPr>
        </p:nvSpPr>
        <p:spPr>
          <a:xfrm>
            <a:off x="9643273" y="5196426"/>
            <a:ext cx="7263378" cy="2714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236" name="Google Shape;236;p50" descr="Blue text on a black background&#10;&#10;AI-generated content may be incorrect.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723627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50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38" name="Google Shape;238;p50"/>
          <p:cNvGrpSpPr/>
          <p:nvPr/>
        </p:nvGrpSpPr>
        <p:grpSpPr>
          <a:xfrm>
            <a:off x="899598" y="447951"/>
            <a:ext cx="2936454" cy="798144"/>
            <a:chOff x="899598" y="447951"/>
            <a:chExt cx="2936454" cy="798144"/>
          </a:xfrm>
        </p:grpSpPr>
        <p:sp>
          <p:nvSpPr>
            <p:cNvPr id="239" name="Google Shape;239;p50"/>
            <p:cNvSpPr/>
            <p:nvPr/>
          </p:nvSpPr>
          <p:spPr>
            <a:xfrm>
              <a:off x="899598" y="6657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50"/>
            <p:cNvSpPr/>
            <p:nvPr/>
          </p:nvSpPr>
          <p:spPr>
            <a:xfrm>
              <a:off x="3181459" y="5894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41" name="Google Shape;241;p50" descr="A logo with a person in the middle&#10;&#10;AI-generated content may be incorrect.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995303" y="447951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osong" type="blank">
  <p:cSld name="BLANK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1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nutup">
  <p:cSld name="Penutup">
    <p:bg>
      <p:bgPr>
        <a:solidFill>
          <a:srgbClr val="107BC2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52"/>
          <p:cNvPicPr preferRelativeResize="0"/>
          <p:nvPr/>
        </p:nvPicPr>
        <p:blipFill rotWithShape="1">
          <a:blip r:embed="rId2">
            <a:alphaModFix amt="20000"/>
          </a:blip>
          <a:srcRect/>
          <a:stretch/>
        </p:blipFill>
        <p:spPr>
          <a:xfrm>
            <a:off x="45" y="-610574"/>
            <a:ext cx="18288000" cy="1370172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52"/>
          <p:cNvSpPr/>
          <p:nvPr/>
        </p:nvSpPr>
        <p:spPr>
          <a:xfrm>
            <a:off x="72" y="-256600"/>
            <a:ext cx="10915560" cy="10565032"/>
          </a:xfrm>
          <a:custGeom>
            <a:avLst/>
            <a:gdLst/>
            <a:ahLst/>
            <a:cxnLst/>
            <a:rect l="l" t="t" r="r" b="b"/>
            <a:pathLst>
              <a:path w="1819260" h="2782102" extrusionOk="0">
                <a:moveTo>
                  <a:pt x="0" y="0"/>
                </a:moveTo>
                <a:lnTo>
                  <a:pt x="1819260" y="0"/>
                </a:lnTo>
                <a:lnTo>
                  <a:pt x="1819260" y="2782102"/>
                </a:lnTo>
                <a:lnTo>
                  <a:pt x="0" y="2782102"/>
                </a:lnTo>
                <a:close/>
              </a:path>
            </a:pathLst>
          </a:custGeom>
          <a:gradFill>
            <a:gsLst>
              <a:gs pos="0">
                <a:srgbClr val="0F7BC1"/>
              </a:gs>
              <a:gs pos="50000">
                <a:srgbClr val="0F7BC1"/>
              </a:gs>
              <a:gs pos="100000">
                <a:srgbClr val="0F7BC1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52"/>
          <p:cNvSpPr/>
          <p:nvPr/>
        </p:nvSpPr>
        <p:spPr>
          <a:xfrm>
            <a:off x="-532104" y="9574140"/>
            <a:ext cx="9349251" cy="1150745"/>
          </a:xfrm>
          <a:custGeom>
            <a:avLst/>
            <a:gdLst/>
            <a:ahLst/>
            <a:cxnLst/>
            <a:rect l="l" t="t" r="r" b="b"/>
            <a:pathLst>
              <a:path w="2461949" h="303027" extrusionOk="0">
                <a:moveTo>
                  <a:pt x="82822" y="0"/>
                </a:moveTo>
                <a:lnTo>
                  <a:pt x="2379128" y="0"/>
                </a:lnTo>
                <a:cubicBezTo>
                  <a:pt x="2401093" y="0"/>
                  <a:pt x="2422160" y="8726"/>
                  <a:pt x="2437692" y="24258"/>
                </a:cubicBezTo>
                <a:cubicBezTo>
                  <a:pt x="2453224" y="39790"/>
                  <a:pt x="2461949" y="60856"/>
                  <a:pt x="2461949" y="82822"/>
                </a:cubicBezTo>
                <a:lnTo>
                  <a:pt x="2461949" y="220206"/>
                </a:lnTo>
                <a:cubicBezTo>
                  <a:pt x="2461949" y="242171"/>
                  <a:pt x="2453224" y="263237"/>
                  <a:pt x="2437692" y="278769"/>
                </a:cubicBezTo>
                <a:cubicBezTo>
                  <a:pt x="2422160" y="294301"/>
                  <a:pt x="2401093" y="303027"/>
                  <a:pt x="2379128" y="303027"/>
                </a:cubicBezTo>
                <a:lnTo>
                  <a:pt x="82822" y="303027"/>
                </a:lnTo>
                <a:cubicBezTo>
                  <a:pt x="60856" y="303027"/>
                  <a:pt x="39790" y="294301"/>
                  <a:pt x="24258" y="278769"/>
                </a:cubicBezTo>
                <a:cubicBezTo>
                  <a:pt x="8726" y="263237"/>
                  <a:pt x="0" y="242171"/>
                  <a:pt x="0" y="220206"/>
                </a:cubicBezTo>
                <a:lnTo>
                  <a:pt x="0" y="82822"/>
                </a:lnTo>
                <a:cubicBezTo>
                  <a:pt x="0" y="60856"/>
                  <a:pt x="8726" y="39790"/>
                  <a:pt x="24258" y="24258"/>
                </a:cubicBezTo>
                <a:cubicBezTo>
                  <a:pt x="39790" y="8726"/>
                  <a:pt x="60856" y="0"/>
                  <a:pt x="828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52"/>
          <p:cNvSpPr txBox="1"/>
          <p:nvPr/>
        </p:nvSpPr>
        <p:spPr>
          <a:xfrm>
            <a:off x="-532104" y="9646471"/>
            <a:ext cx="9347700" cy="10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3294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52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0" name="Google Shape;250;p52"/>
          <p:cNvGrpSpPr/>
          <p:nvPr/>
        </p:nvGrpSpPr>
        <p:grpSpPr>
          <a:xfrm>
            <a:off x="17413457" y="9574140"/>
            <a:ext cx="1386248" cy="1151030"/>
            <a:chOff x="0" y="0"/>
            <a:chExt cx="365100" cy="303150"/>
          </a:xfrm>
        </p:grpSpPr>
        <p:sp>
          <p:nvSpPr>
            <p:cNvPr id="251" name="Google Shape;251;p52"/>
            <p:cNvSpPr/>
            <p:nvPr/>
          </p:nvSpPr>
          <p:spPr>
            <a:xfrm>
              <a:off x="0" y="0"/>
              <a:ext cx="364985" cy="303027"/>
            </a:xfrm>
            <a:custGeom>
              <a:avLst/>
              <a:gdLst/>
              <a:ahLst/>
              <a:cxnLst/>
              <a:rect l="l" t="t" r="r" b="b"/>
              <a:pathLst>
                <a:path w="364985" h="303027" extrusionOk="0">
                  <a:moveTo>
                    <a:pt x="0" y="0"/>
                  </a:moveTo>
                  <a:lnTo>
                    <a:pt x="364985" y="0"/>
                  </a:lnTo>
                  <a:lnTo>
                    <a:pt x="364985" y="303027"/>
                  </a:lnTo>
                  <a:lnTo>
                    <a:pt x="0" y="303027"/>
                  </a:ln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52"/>
            <p:cNvSpPr txBox="1"/>
            <p:nvPr/>
          </p:nvSpPr>
          <p:spPr>
            <a:xfrm>
              <a:off x="0" y="19050"/>
              <a:ext cx="365100" cy="28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3" name="Google Shape;253;p52"/>
          <p:cNvSpPr txBox="1"/>
          <p:nvPr/>
        </p:nvSpPr>
        <p:spPr>
          <a:xfrm>
            <a:off x="11559484" y="9808621"/>
            <a:ext cx="569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8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1"/>
              <a:buFont typeface="Arial"/>
              <a:buNone/>
            </a:pPr>
            <a:r>
              <a:rPr lang="en-US" sz="2201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Institut Teknologi Sepuluh Nopember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4" name="Google Shape;254;p5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0" y="7308362"/>
            <a:ext cx="2218327" cy="2268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5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 flipH="1">
            <a:off x="16044654" y="-25018"/>
            <a:ext cx="2218327" cy="2268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52" descr="A black background with white text&#10;&#10;AI-generated content may be incorrect.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064083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52"/>
          <p:cNvSpPr txBox="1">
            <a:spLocks noGrp="1"/>
          </p:cNvSpPr>
          <p:nvPr>
            <p:ph type="body" idx="1"/>
          </p:nvPr>
        </p:nvSpPr>
        <p:spPr>
          <a:xfrm>
            <a:off x="3829052" y="3525888"/>
            <a:ext cx="10507324" cy="2714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8" name="Google Shape;258;p52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59" name="Google Shape;259;p52"/>
          <p:cNvGrpSpPr/>
          <p:nvPr/>
        </p:nvGrpSpPr>
        <p:grpSpPr>
          <a:xfrm>
            <a:off x="892598" y="425213"/>
            <a:ext cx="2936454" cy="798182"/>
            <a:chOff x="892598" y="425213"/>
            <a:chExt cx="2936454" cy="798182"/>
          </a:xfrm>
        </p:grpSpPr>
        <p:sp>
          <p:nvSpPr>
            <p:cNvPr id="260" name="Google Shape;260;p52"/>
            <p:cNvSpPr/>
            <p:nvPr/>
          </p:nvSpPr>
          <p:spPr>
            <a:xfrm>
              <a:off x="892598" y="6430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52"/>
            <p:cNvSpPr/>
            <p:nvPr/>
          </p:nvSpPr>
          <p:spPr>
            <a:xfrm>
              <a:off x="3174459" y="5667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62" name="Google Shape;262;p52" descr="A logo with a person in a hat&#10;&#10;AI-generated content may be incorrect.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988303" y="425213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dul dan Konten">
  <p:cSld name="Judul dan Konte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1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3" name="Google Shape;33;p41" descr="Blue text on a black background&#10;&#10;AI-generated content may be incorrect.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687473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41"/>
          <p:cNvGrpSpPr/>
          <p:nvPr/>
        </p:nvGrpSpPr>
        <p:grpSpPr>
          <a:xfrm>
            <a:off x="-532104" y="9574140"/>
            <a:ext cx="9347714" cy="1150557"/>
            <a:chOff x="0" y="0"/>
            <a:chExt cx="2461949" cy="303027"/>
          </a:xfrm>
        </p:grpSpPr>
        <p:sp>
          <p:nvSpPr>
            <p:cNvPr id="35" name="Google Shape;35;p41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41"/>
            <p:cNvSpPr txBox="1"/>
            <p:nvPr/>
          </p:nvSpPr>
          <p:spPr>
            <a:xfrm>
              <a:off x="0" y="19050"/>
              <a:ext cx="2461949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41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41"/>
          <p:cNvSpPr txBox="1">
            <a:spLocks noGrp="1"/>
          </p:cNvSpPr>
          <p:nvPr>
            <p:ph type="body" idx="1"/>
          </p:nvPr>
        </p:nvSpPr>
        <p:spPr>
          <a:xfrm>
            <a:off x="899598" y="3158927"/>
            <a:ext cx="16359701" cy="602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1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0" name="Google Shape;40;p41"/>
          <p:cNvGrpSpPr/>
          <p:nvPr/>
        </p:nvGrpSpPr>
        <p:grpSpPr>
          <a:xfrm>
            <a:off x="899598" y="447951"/>
            <a:ext cx="2936454" cy="798144"/>
            <a:chOff x="899598" y="447951"/>
            <a:chExt cx="2936454" cy="798144"/>
          </a:xfrm>
        </p:grpSpPr>
        <p:sp>
          <p:nvSpPr>
            <p:cNvPr id="41" name="Google Shape;41;p41"/>
            <p:cNvSpPr/>
            <p:nvPr/>
          </p:nvSpPr>
          <p:spPr>
            <a:xfrm>
              <a:off x="899598" y="6657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41"/>
            <p:cNvSpPr/>
            <p:nvPr/>
          </p:nvSpPr>
          <p:spPr>
            <a:xfrm>
              <a:off x="3181459" y="5894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3" name="Google Shape;43;p41" descr="A logo with a person in the middle&#10;&#10;AI-generated content may be incorrect.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995303" y="447951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dul Presentasi BG Biru">
  <p:cSld name="Judul Presentasi BG Biru">
    <p:bg>
      <p:bgPr>
        <a:solidFill>
          <a:srgbClr val="107BC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919676" y="137542"/>
            <a:ext cx="8723126" cy="11444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455661" y="4434600"/>
            <a:ext cx="4090487" cy="5366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" name="Google Shape;47;p42"/>
          <p:cNvGrpSpPr/>
          <p:nvPr/>
        </p:nvGrpSpPr>
        <p:grpSpPr>
          <a:xfrm>
            <a:off x="6353777" y="152400"/>
            <a:ext cx="13944727" cy="11004141"/>
            <a:chOff x="0" y="0"/>
            <a:chExt cx="2049339" cy="2782125"/>
          </a:xfrm>
        </p:grpSpPr>
        <p:sp>
          <p:nvSpPr>
            <p:cNvPr id="48" name="Google Shape;48;p42"/>
            <p:cNvSpPr/>
            <p:nvPr/>
          </p:nvSpPr>
          <p:spPr>
            <a:xfrm>
              <a:off x="0" y="0"/>
              <a:ext cx="2049339" cy="2782101"/>
            </a:xfrm>
            <a:custGeom>
              <a:avLst/>
              <a:gdLst/>
              <a:ahLst/>
              <a:cxnLst/>
              <a:rect l="l" t="t" r="r" b="b"/>
              <a:pathLst>
                <a:path w="2049339" h="2782102" extrusionOk="0">
                  <a:moveTo>
                    <a:pt x="0" y="0"/>
                  </a:moveTo>
                  <a:lnTo>
                    <a:pt x="2049339" y="0"/>
                  </a:lnTo>
                  <a:lnTo>
                    <a:pt x="2049339" y="2782102"/>
                  </a:lnTo>
                  <a:lnTo>
                    <a:pt x="0" y="2782102"/>
                  </a:lnTo>
                  <a:close/>
                </a:path>
              </a:pathLst>
            </a:custGeom>
            <a:gradFill>
              <a:gsLst>
                <a:gs pos="0">
                  <a:srgbClr val="0F7BC1"/>
                </a:gs>
                <a:gs pos="50000">
                  <a:srgbClr val="0F7BC1"/>
                </a:gs>
                <a:gs pos="100000">
                  <a:srgbClr val="0F7BC1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endParaRPr sz="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42"/>
            <p:cNvSpPr txBox="1"/>
            <p:nvPr/>
          </p:nvSpPr>
          <p:spPr>
            <a:xfrm>
              <a:off x="0" y="9525"/>
              <a:ext cx="2049300" cy="277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6542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endParaRPr sz="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42"/>
          <p:cNvGrpSpPr/>
          <p:nvPr/>
        </p:nvGrpSpPr>
        <p:grpSpPr>
          <a:xfrm>
            <a:off x="5095424" y="5626641"/>
            <a:ext cx="8097649" cy="963084"/>
            <a:chOff x="0" y="0"/>
            <a:chExt cx="2132700" cy="253650"/>
          </a:xfrm>
        </p:grpSpPr>
        <p:sp>
          <p:nvSpPr>
            <p:cNvPr id="51" name="Google Shape;51;p42"/>
            <p:cNvSpPr/>
            <p:nvPr/>
          </p:nvSpPr>
          <p:spPr>
            <a:xfrm>
              <a:off x="0" y="0"/>
              <a:ext cx="2132583" cy="253622"/>
            </a:xfrm>
            <a:custGeom>
              <a:avLst/>
              <a:gdLst/>
              <a:ahLst/>
              <a:cxnLst/>
              <a:rect l="l" t="t" r="r" b="b"/>
              <a:pathLst>
                <a:path w="2132583" h="253622" extrusionOk="0">
                  <a:moveTo>
                    <a:pt x="95613" y="0"/>
                  </a:moveTo>
                  <a:lnTo>
                    <a:pt x="2036970" y="0"/>
                  </a:lnTo>
                  <a:cubicBezTo>
                    <a:pt x="2089776" y="0"/>
                    <a:pt x="2132583" y="42807"/>
                    <a:pt x="2132583" y="95613"/>
                  </a:cubicBezTo>
                  <a:lnTo>
                    <a:pt x="2132583" y="158009"/>
                  </a:lnTo>
                  <a:cubicBezTo>
                    <a:pt x="2132583" y="210815"/>
                    <a:pt x="2089776" y="253622"/>
                    <a:pt x="2036970" y="253622"/>
                  </a:cubicBezTo>
                  <a:lnTo>
                    <a:pt x="95613" y="253622"/>
                  </a:lnTo>
                  <a:cubicBezTo>
                    <a:pt x="42807" y="253622"/>
                    <a:pt x="0" y="210815"/>
                    <a:pt x="0" y="158009"/>
                  </a:cubicBezTo>
                  <a:lnTo>
                    <a:pt x="0" y="95613"/>
                  </a:lnTo>
                  <a:cubicBezTo>
                    <a:pt x="0" y="42807"/>
                    <a:pt x="42807" y="0"/>
                    <a:pt x="95613" y="0"/>
                  </a:cubicBez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42"/>
            <p:cNvSpPr txBox="1"/>
            <p:nvPr/>
          </p:nvSpPr>
          <p:spPr>
            <a:xfrm>
              <a:off x="0" y="19050"/>
              <a:ext cx="2132700" cy="23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" name="Google Shape;53;p42"/>
          <p:cNvGrpSpPr/>
          <p:nvPr/>
        </p:nvGrpSpPr>
        <p:grpSpPr>
          <a:xfrm>
            <a:off x="-532104" y="9574140"/>
            <a:ext cx="9347774" cy="1151030"/>
            <a:chOff x="0" y="0"/>
            <a:chExt cx="2461949" cy="303150"/>
          </a:xfrm>
        </p:grpSpPr>
        <p:sp>
          <p:nvSpPr>
            <p:cNvPr id="54" name="Google Shape;54;p42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42"/>
            <p:cNvSpPr txBox="1"/>
            <p:nvPr/>
          </p:nvSpPr>
          <p:spPr>
            <a:xfrm>
              <a:off x="0" y="19050"/>
              <a:ext cx="2461800" cy="28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6" name="Google Shape;56;p42"/>
          <p:cNvCxnSpPr/>
          <p:nvPr/>
        </p:nvCxnSpPr>
        <p:spPr>
          <a:xfrm>
            <a:off x="1028700" y="8124325"/>
            <a:ext cx="16230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7" name="Google Shape;57;p42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42"/>
          <p:cNvSpPr/>
          <p:nvPr/>
        </p:nvSpPr>
        <p:spPr>
          <a:xfrm rot="10800000">
            <a:off x="0" y="7382062"/>
            <a:ext cx="2143723" cy="2192078"/>
          </a:xfrm>
          <a:custGeom>
            <a:avLst/>
            <a:gdLst/>
            <a:ahLst/>
            <a:cxnLst/>
            <a:rect l="l" t="t" r="r" b="b"/>
            <a:pathLst>
              <a:path w="2143723" h="2192078" extrusionOk="0">
                <a:moveTo>
                  <a:pt x="2143723" y="2192078"/>
                </a:moveTo>
                <a:lnTo>
                  <a:pt x="0" y="2192078"/>
                </a:lnTo>
                <a:lnTo>
                  <a:pt x="0" y="0"/>
                </a:lnTo>
                <a:lnTo>
                  <a:pt x="2143723" y="0"/>
                </a:lnTo>
                <a:lnTo>
                  <a:pt x="2143723" y="2192078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42"/>
          <p:cNvSpPr txBox="1"/>
          <p:nvPr/>
        </p:nvSpPr>
        <p:spPr>
          <a:xfrm>
            <a:off x="11559484" y="884700"/>
            <a:ext cx="569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8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1"/>
              <a:buFont typeface="Arial"/>
              <a:buNone/>
            </a:pPr>
            <a:r>
              <a:rPr lang="en-US" sz="2201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Institut Teknologi Sepuluh Nopember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42"/>
          <p:cNvSpPr txBox="1">
            <a:spLocks noGrp="1"/>
          </p:cNvSpPr>
          <p:nvPr>
            <p:ph type="title"/>
          </p:nvPr>
        </p:nvSpPr>
        <p:spPr>
          <a:xfrm>
            <a:off x="4906340" y="1747673"/>
            <a:ext cx="12124359" cy="354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 Black"/>
              <a:buNone/>
              <a:defRPr sz="8000" b="1" i="0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2"/>
          <p:cNvSpPr txBox="1">
            <a:spLocks noGrp="1"/>
          </p:cNvSpPr>
          <p:nvPr>
            <p:ph type="subTitle" idx="1"/>
          </p:nvPr>
        </p:nvSpPr>
        <p:spPr>
          <a:xfrm>
            <a:off x="5323840" y="5834198"/>
            <a:ext cx="7579360" cy="4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600"/>
              <a:buNone/>
              <a:defRPr sz="2600" b="1" i="0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/>
            </a:lvl2pPr>
            <a:lvl3pPr lvl="2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/>
            </a:lvl3pPr>
            <a:lvl4pPr lvl="3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4pPr>
            <a:lvl5pPr lvl="4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" name="Google Shape;62;p42"/>
          <p:cNvSpPr txBox="1">
            <a:spLocks noGrp="1"/>
          </p:cNvSpPr>
          <p:nvPr>
            <p:ph type="body" idx="2"/>
          </p:nvPr>
        </p:nvSpPr>
        <p:spPr>
          <a:xfrm>
            <a:off x="9523296" y="8617585"/>
            <a:ext cx="7735888" cy="33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 b="1" i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42"/>
          <p:cNvSpPr txBox="1">
            <a:spLocks noGrp="1"/>
          </p:cNvSpPr>
          <p:nvPr>
            <p:ph type="body" idx="3"/>
          </p:nvPr>
        </p:nvSpPr>
        <p:spPr>
          <a:xfrm>
            <a:off x="9523296" y="9016328"/>
            <a:ext cx="7735888" cy="33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 b="0" i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pic>
        <p:nvPicPr>
          <p:cNvPr id="64" name="Google Shape;64;p42" descr="A black background with white text&#10;&#10;AI-generated content may be incorrect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78777" y="1615284"/>
            <a:ext cx="3683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42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66" name="Google Shape;66;p42"/>
          <p:cNvGrpSpPr/>
          <p:nvPr/>
        </p:nvGrpSpPr>
        <p:grpSpPr>
          <a:xfrm>
            <a:off x="892598" y="425213"/>
            <a:ext cx="2936454" cy="798182"/>
            <a:chOff x="892598" y="425213"/>
            <a:chExt cx="2936454" cy="798182"/>
          </a:xfrm>
        </p:grpSpPr>
        <p:sp>
          <p:nvSpPr>
            <p:cNvPr id="67" name="Google Shape;67;p42"/>
            <p:cNvSpPr/>
            <p:nvPr/>
          </p:nvSpPr>
          <p:spPr>
            <a:xfrm>
              <a:off x="892598" y="6430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2"/>
            <p:cNvSpPr/>
            <p:nvPr/>
          </p:nvSpPr>
          <p:spPr>
            <a:xfrm>
              <a:off x="3174459" y="5667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69" name="Google Shape;69;p42" descr="A logo with a person in a hat&#10;&#10;AI-generated content may be incorrect.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988303" y="425213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dul Bab BG Biru">
  <p:cSld name="Judul Bab BG Biru">
    <p:bg>
      <p:bgPr>
        <a:solidFill>
          <a:srgbClr val="107BC2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43"/>
          <p:cNvGrpSpPr/>
          <p:nvPr/>
        </p:nvGrpSpPr>
        <p:grpSpPr>
          <a:xfrm>
            <a:off x="-532104" y="9574140"/>
            <a:ext cx="9347774" cy="1151030"/>
            <a:chOff x="0" y="0"/>
            <a:chExt cx="2461949" cy="303150"/>
          </a:xfrm>
        </p:grpSpPr>
        <p:sp>
          <p:nvSpPr>
            <p:cNvPr id="72" name="Google Shape;72;p43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3"/>
            <p:cNvSpPr txBox="1"/>
            <p:nvPr/>
          </p:nvSpPr>
          <p:spPr>
            <a:xfrm>
              <a:off x="0" y="19050"/>
              <a:ext cx="2461800" cy="28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74" name="Google Shape;74;p43"/>
          <p:cNvCxnSpPr/>
          <p:nvPr/>
        </p:nvCxnSpPr>
        <p:spPr>
          <a:xfrm>
            <a:off x="1028700" y="8124325"/>
            <a:ext cx="16230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" name="Google Shape;75;p43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11559484" y="884700"/>
            <a:ext cx="569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8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1"/>
              <a:buFont typeface="Arial"/>
              <a:buNone/>
            </a:pPr>
            <a:r>
              <a:rPr lang="en-US" sz="2201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Institut Teknologi Sepuluh Nopember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452" y="3325973"/>
            <a:ext cx="4935476" cy="647524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43"/>
          <p:cNvSpPr txBox="1">
            <a:spLocks noGrp="1"/>
          </p:cNvSpPr>
          <p:nvPr>
            <p:ph type="title"/>
          </p:nvPr>
        </p:nvSpPr>
        <p:spPr>
          <a:xfrm>
            <a:off x="5567681" y="1663065"/>
            <a:ext cx="11453494" cy="335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aleway Black"/>
              <a:buNone/>
              <a:defRPr sz="8000" b="1" i="0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3"/>
          <p:cNvSpPr txBox="1">
            <a:spLocks noGrp="1"/>
          </p:cNvSpPr>
          <p:nvPr>
            <p:ph type="body" idx="1"/>
          </p:nvPr>
        </p:nvSpPr>
        <p:spPr>
          <a:xfrm>
            <a:off x="9607584" y="8597265"/>
            <a:ext cx="7735888" cy="33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 b="1" i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0" name="Google Shape;80;p43"/>
          <p:cNvSpPr txBox="1">
            <a:spLocks noGrp="1"/>
          </p:cNvSpPr>
          <p:nvPr>
            <p:ph type="body" idx="2"/>
          </p:nvPr>
        </p:nvSpPr>
        <p:spPr>
          <a:xfrm>
            <a:off x="9607584" y="8996008"/>
            <a:ext cx="7735888" cy="33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 b="0" i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1" name="Google Shape;81;p43"/>
          <p:cNvSpPr txBox="1">
            <a:spLocks noGrp="1"/>
          </p:cNvSpPr>
          <p:nvPr>
            <p:ph type="subTitle" idx="3"/>
          </p:nvPr>
        </p:nvSpPr>
        <p:spPr>
          <a:xfrm>
            <a:off x="5567681" y="5114359"/>
            <a:ext cx="9611360" cy="2389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0" i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/>
            </a:lvl2pPr>
            <a:lvl3pPr lvl="2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/>
            </a:lvl3pPr>
            <a:lvl4pPr lvl="3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4pPr>
            <a:lvl5pPr lvl="4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82" name="Google Shape;82;p43" descr="A black background with white text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8777" y="1615284"/>
            <a:ext cx="3683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84" name="Google Shape;84;p43"/>
          <p:cNvGrpSpPr/>
          <p:nvPr/>
        </p:nvGrpSpPr>
        <p:grpSpPr>
          <a:xfrm>
            <a:off x="892598" y="425213"/>
            <a:ext cx="2936454" cy="798182"/>
            <a:chOff x="892598" y="425213"/>
            <a:chExt cx="2936454" cy="798182"/>
          </a:xfrm>
        </p:grpSpPr>
        <p:sp>
          <p:nvSpPr>
            <p:cNvPr id="85" name="Google Shape;85;p43"/>
            <p:cNvSpPr/>
            <p:nvPr/>
          </p:nvSpPr>
          <p:spPr>
            <a:xfrm>
              <a:off x="892598" y="6430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43"/>
            <p:cNvSpPr/>
            <p:nvPr/>
          </p:nvSpPr>
          <p:spPr>
            <a:xfrm>
              <a:off x="3174459" y="5667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7" name="Google Shape;87;p43" descr="A logo with a person in a hat&#10;&#10;AI-generated content may be incorrect.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988303" y="425213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dul Bab BG Putih">
  <p:cSld name="Judul Bab BG Putih"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44"/>
          <p:cNvGrpSpPr/>
          <p:nvPr/>
        </p:nvGrpSpPr>
        <p:grpSpPr>
          <a:xfrm>
            <a:off x="-532104" y="9574140"/>
            <a:ext cx="9347714" cy="1150557"/>
            <a:chOff x="0" y="0"/>
            <a:chExt cx="2461949" cy="303027"/>
          </a:xfrm>
        </p:grpSpPr>
        <p:sp>
          <p:nvSpPr>
            <p:cNvPr id="90" name="Google Shape;90;p44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44"/>
            <p:cNvSpPr txBox="1"/>
            <p:nvPr/>
          </p:nvSpPr>
          <p:spPr>
            <a:xfrm>
              <a:off x="0" y="19050"/>
              <a:ext cx="2461949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" name="Google Shape;92;p44"/>
          <p:cNvGrpSpPr/>
          <p:nvPr/>
        </p:nvGrpSpPr>
        <p:grpSpPr>
          <a:xfrm>
            <a:off x="17413457" y="9574140"/>
            <a:ext cx="1385804" cy="1150557"/>
            <a:chOff x="0" y="0"/>
            <a:chExt cx="364985" cy="303027"/>
          </a:xfrm>
        </p:grpSpPr>
        <p:sp>
          <p:nvSpPr>
            <p:cNvPr id="93" name="Google Shape;93;p44"/>
            <p:cNvSpPr/>
            <p:nvPr/>
          </p:nvSpPr>
          <p:spPr>
            <a:xfrm>
              <a:off x="0" y="0"/>
              <a:ext cx="364985" cy="303027"/>
            </a:xfrm>
            <a:custGeom>
              <a:avLst/>
              <a:gdLst/>
              <a:ahLst/>
              <a:cxnLst/>
              <a:rect l="l" t="t" r="r" b="b"/>
              <a:pathLst>
                <a:path w="364985" h="303027" extrusionOk="0">
                  <a:moveTo>
                    <a:pt x="0" y="0"/>
                  </a:moveTo>
                  <a:lnTo>
                    <a:pt x="364985" y="0"/>
                  </a:lnTo>
                  <a:lnTo>
                    <a:pt x="364985" y="303027"/>
                  </a:lnTo>
                  <a:lnTo>
                    <a:pt x="0" y="303027"/>
                  </a:ln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44"/>
            <p:cNvSpPr txBox="1"/>
            <p:nvPr/>
          </p:nvSpPr>
          <p:spPr>
            <a:xfrm>
              <a:off x="0" y="19050"/>
              <a:ext cx="364985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44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4"/>
          <p:cNvSpPr txBox="1"/>
          <p:nvPr/>
        </p:nvSpPr>
        <p:spPr>
          <a:xfrm>
            <a:off x="11559484" y="9808621"/>
            <a:ext cx="5699816" cy="307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8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1"/>
              <a:buFont typeface="Arial"/>
              <a:buNone/>
            </a:pPr>
            <a:r>
              <a:rPr lang="en-US" sz="2201" b="0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Institut Teknologi Sepuluh Nopember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4"/>
          <p:cNvSpPr/>
          <p:nvPr/>
        </p:nvSpPr>
        <p:spPr>
          <a:xfrm rot="10800000">
            <a:off x="0" y="7382062"/>
            <a:ext cx="2143723" cy="2192078"/>
          </a:xfrm>
          <a:custGeom>
            <a:avLst/>
            <a:gdLst/>
            <a:ahLst/>
            <a:cxnLst/>
            <a:rect l="l" t="t" r="r" b="b"/>
            <a:pathLst>
              <a:path w="2143723" h="2192078" extrusionOk="0">
                <a:moveTo>
                  <a:pt x="2143723" y="2192078"/>
                </a:moveTo>
                <a:lnTo>
                  <a:pt x="0" y="2192078"/>
                </a:lnTo>
                <a:lnTo>
                  <a:pt x="0" y="0"/>
                </a:lnTo>
                <a:lnTo>
                  <a:pt x="2143723" y="0"/>
                </a:lnTo>
                <a:lnTo>
                  <a:pt x="2143723" y="219207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44"/>
          <p:cNvSpPr/>
          <p:nvPr/>
        </p:nvSpPr>
        <p:spPr>
          <a:xfrm rot="5400000" flipH="1">
            <a:off x="16120099" y="-24177"/>
            <a:ext cx="2143723" cy="2192078"/>
          </a:xfrm>
          <a:custGeom>
            <a:avLst/>
            <a:gdLst/>
            <a:ahLst/>
            <a:cxnLst/>
            <a:rect l="l" t="t" r="r" b="b"/>
            <a:pathLst>
              <a:path w="2143723" h="2192078" extrusionOk="0">
                <a:moveTo>
                  <a:pt x="0" y="2192078"/>
                </a:moveTo>
                <a:lnTo>
                  <a:pt x="2143724" y="2192078"/>
                </a:lnTo>
                <a:lnTo>
                  <a:pt x="2143724" y="0"/>
                </a:lnTo>
                <a:lnTo>
                  <a:pt x="0" y="0"/>
                </a:lnTo>
                <a:lnTo>
                  <a:pt x="0" y="219207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44"/>
          <p:cNvPicPr preferRelativeResize="0"/>
          <p:nvPr/>
        </p:nvPicPr>
        <p:blipFill rotWithShape="1">
          <a:blip r:embed="rId4">
            <a:alphaModFix amt="10000"/>
          </a:blip>
          <a:srcRect/>
          <a:stretch/>
        </p:blipFill>
        <p:spPr>
          <a:xfrm flipH="1">
            <a:off x="10879951" y="2143722"/>
            <a:ext cx="6533487" cy="8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4"/>
          <p:cNvSpPr txBox="1">
            <a:spLocks noGrp="1"/>
          </p:cNvSpPr>
          <p:nvPr>
            <p:ph type="title"/>
          </p:nvPr>
        </p:nvSpPr>
        <p:spPr>
          <a:xfrm>
            <a:off x="874562" y="2134496"/>
            <a:ext cx="15221359" cy="135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  <a:defRPr sz="8000" b="1" i="0">
                <a:solidFill>
                  <a:srgbClr val="172F57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44"/>
          <p:cNvSpPr txBox="1">
            <a:spLocks noGrp="1"/>
          </p:cNvSpPr>
          <p:nvPr>
            <p:ph type="subTitle" idx="1"/>
          </p:nvPr>
        </p:nvSpPr>
        <p:spPr>
          <a:xfrm>
            <a:off x="874562" y="3503542"/>
            <a:ext cx="8269439" cy="3257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100"/>
              <a:buNone/>
              <a:defRPr sz="2100" b="0" i="0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/>
            </a:lvl2pPr>
            <a:lvl3pPr lvl="2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/>
            </a:lvl3pPr>
            <a:lvl4pPr lvl="3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4pPr>
            <a:lvl5pPr lvl="4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02" name="Google Shape;102;p44" descr="Blue text on a black background&#10;&#10;AI-generated content may be incorrect.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723627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4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04" name="Google Shape;104;p44"/>
          <p:cNvGrpSpPr/>
          <p:nvPr/>
        </p:nvGrpSpPr>
        <p:grpSpPr>
          <a:xfrm>
            <a:off x="899598" y="447951"/>
            <a:ext cx="2936454" cy="798144"/>
            <a:chOff x="899598" y="447951"/>
            <a:chExt cx="2936454" cy="798144"/>
          </a:xfrm>
        </p:grpSpPr>
        <p:sp>
          <p:nvSpPr>
            <p:cNvPr id="105" name="Google Shape;105;p44"/>
            <p:cNvSpPr/>
            <p:nvPr/>
          </p:nvSpPr>
          <p:spPr>
            <a:xfrm>
              <a:off x="899598" y="6657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44"/>
            <p:cNvSpPr/>
            <p:nvPr/>
          </p:nvSpPr>
          <p:spPr>
            <a:xfrm>
              <a:off x="3181459" y="5894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07" name="Google Shape;107;p44" descr="A logo with a person in the middle&#10;&#10;AI-generated content may be incorrect.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995303" y="447951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Judul Saja" type="titleOnly">
  <p:cSld name="TITLE_ONL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5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45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1" name="Google Shape;111;p45" descr="Blue text on a black background&#10;&#10;AI-generated content may be incorrect.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687473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" name="Google Shape;112;p45"/>
          <p:cNvGrpSpPr/>
          <p:nvPr/>
        </p:nvGrpSpPr>
        <p:grpSpPr>
          <a:xfrm>
            <a:off x="-532104" y="9574140"/>
            <a:ext cx="9347714" cy="1150557"/>
            <a:chOff x="0" y="0"/>
            <a:chExt cx="2461949" cy="303027"/>
          </a:xfrm>
        </p:grpSpPr>
        <p:sp>
          <p:nvSpPr>
            <p:cNvPr id="113" name="Google Shape;113;p45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45"/>
            <p:cNvSpPr txBox="1"/>
            <p:nvPr/>
          </p:nvSpPr>
          <p:spPr>
            <a:xfrm>
              <a:off x="0" y="19050"/>
              <a:ext cx="2461949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" name="Google Shape;115;p45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6" name="Google Shape;116;p45"/>
          <p:cNvGrpSpPr/>
          <p:nvPr/>
        </p:nvGrpSpPr>
        <p:grpSpPr>
          <a:xfrm>
            <a:off x="899598" y="447951"/>
            <a:ext cx="2936454" cy="798144"/>
            <a:chOff x="899598" y="447951"/>
            <a:chExt cx="2936454" cy="798144"/>
          </a:xfrm>
        </p:grpSpPr>
        <p:sp>
          <p:nvSpPr>
            <p:cNvPr id="117" name="Google Shape;117;p45"/>
            <p:cNvSpPr/>
            <p:nvPr/>
          </p:nvSpPr>
          <p:spPr>
            <a:xfrm>
              <a:off x="899598" y="6657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45"/>
            <p:cNvSpPr/>
            <p:nvPr/>
          </p:nvSpPr>
          <p:spPr>
            <a:xfrm>
              <a:off x="3181459" y="5894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9" name="Google Shape;119;p45" descr="A logo with a person in the middle&#10;&#10;AI-generated content may be incorrect.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995303" y="447951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onten Saja">
  <p:cSld name="Konten Saja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6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2" name="Google Shape;122;p46" descr="Blue text on a black background&#10;&#10;AI-generated content may be incorrect.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687473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46"/>
          <p:cNvGrpSpPr/>
          <p:nvPr/>
        </p:nvGrpSpPr>
        <p:grpSpPr>
          <a:xfrm>
            <a:off x="-532104" y="9574140"/>
            <a:ext cx="9347714" cy="1150557"/>
            <a:chOff x="0" y="0"/>
            <a:chExt cx="2461949" cy="303027"/>
          </a:xfrm>
        </p:grpSpPr>
        <p:sp>
          <p:nvSpPr>
            <p:cNvPr id="124" name="Google Shape;124;p46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46"/>
            <p:cNvSpPr txBox="1"/>
            <p:nvPr/>
          </p:nvSpPr>
          <p:spPr>
            <a:xfrm>
              <a:off x="0" y="19050"/>
              <a:ext cx="2461949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6" name="Google Shape;126;p46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6"/>
          <p:cNvSpPr txBox="1">
            <a:spLocks noGrp="1"/>
          </p:cNvSpPr>
          <p:nvPr>
            <p:ph type="body" idx="1"/>
          </p:nvPr>
        </p:nvSpPr>
        <p:spPr>
          <a:xfrm>
            <a:off x="899598" y="1664578"/>
            <a:ext cx="16359701" cy="7515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28" name="Google Shape;128;p46"/>
          <p:cNvGrpSpPr/>
          <p:nvPr/>
        </p:nvGrpSpPr>
        <p:grpSpPr>
          <a:xfrm>
            <a:off x="899598" y="447951"/>
            <a:ext cx="2936454" cy="798144"/>
            <a:chOff x="899598" y="447951"/>
            <a:chExt cx="2936454" cy="798144"/>
          </a:xfrm>
        </p:grpSpPr>
        <p:sp>
          <p:nvSpPr>
            <p:cNvPr id="129" name="Google Shape;129;p46"/>
            <p:cNvSpPr/>
            <p:nvPr/>
          </p:nvSpPr>
          <p:spPr>
            <a:xfrm>
              <a:off x="899598" y="6657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46"/>
            <p:cNvSpPr/>
            <p:nvPr/>
          </p:nvSpPr>
          <p:spPr>
            <a:xfrm>
              <a:off x="3181459" y="5894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1" name="Google Shape;131;p46" descr="A logo with a person in the middle&#10;&#10;AI-generated content may be incorrect.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995303" y="447951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 Poin Teks">
  <p:cSld name="Dua Poin Tek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7"/>
          <p:cNvSpPr/>
          <p:nvPr/>
        </p:nvSpPr>
        <p:spPr>
          <a:xfrm>
            <a:off x="10415404" y="0"/>
            <a:ext cx="7872596" cy="10287000"/>
          </a:xfrm>
          <a:custGeom>
            <a:avLst/>
            <a:gdLst/>
            <a:ahLst/>
            <a:cxnLst/>
            <a:rect l="l" t="t" r="r" b="b"/>
            <a:pathLst>
              <a:path w="1219671" h="1593725" extrusionOk="0">
                <a:moveTo>
                  <a:pt x="0" y="0"/>
                </a:moveTo>
                <a:lnTo>
                  <a:pt x="1219671" y="0"/>
                </a:lnTo>
                <a:lnTo>
                  <a:pt x="1219671" y="1593725"/>
                </a:lnTo>
                <a:lnTo>
                  <a:pt x="0" y="1593725"/>
                </a:lnTo>
                <a:close/>
              </a:path>
            </a:pathLst>
          </a:custGeom>
          <a:solidFill>
            <a:srgbClr val="0E7A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47"/>
          <p:cNvPicPr preferRelativeResize="0"/>
          <p:nvPr/>
        </p:nvPicPr>
        <p:blipFill rotWithShape="1">
          <a:blip r:embed="rId2">
            <a:alphaModFix amt="10000"/>
          </a:blip>
          <a:srcRect/>
          <a:stretch/>
        </p:blipFill>
        <p:spPr>
          <a:xfrm flipH="1">
            <a:off x="10879951" y="2143722"/>
            <a:ext cx="6533487" cy="8571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47"/>
          <p:cNvGrpSpPr/>
          <p:nvPr/>
        </p:nvGrpSpPr>
        <p:grpSpPr>
          <a:xfrm>
            <a:off x="1028700" y="5744547"/>
            <a:ext cx="9386704" cy="3513753"/>
            <a:chOff x="0" y="0"/>
            <a:chExt cx="2472218" cy="925433"/>
          </a:xfrm>
        </p:grpSpPr>
        <p:sp>
          <p:nvSpPr>
            <p:cNvPr id="136" name="Google Shape;136;p47"/>
            <p:cNvSpPr/>
            <p:nvPr/>
          </p:nvSpPr>
          <p:spPr>
            <a:xfrm>
              <a:off x="0" y="0"/>
              <a:ext cx="2472218" cy="925433"/>
            </a:xfrm>
            <a:custGeom>
              <a:avLst/>
              <a:gdLst/>
              <a:ahLst/>
              <a:cxnLst/>
              <a:rect l="l" t="t" r="r" b="b"/>
              <a:pathLst>
                <a:path w="2472218" h="925433" extrusionOk="0">
                  <a:moveTo>
                    <a:pt x="0" y="0"/>
                  </a:moveTo>
                  <a:lnTo>
                    <a:pt x="2472218" y="0"/>
                  </a:lnTo>
                  <a:lnTo>
                    <a:pt x="2472218" y="925433"/>
                  </a:lnTo>
                  <a:lnTo>
                    <a:pt x="0" y="925433"/>
                  </a:ln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47"/>
            <p:cNvSpPr txBox="1"/>
            <p:nvPr/>
          </p:nvSpPr>
          <p:spPr>
            <a:xfrm>
              <a:off x="0" y="9525"/>
              <a:ext cx="2472218" cy="9159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538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" name="Google Shape;138;p47"/>
          <p:cNvGrpSpPr/>
          <p:nvPr/>
        </p:nvGrpSpPr>
        <p:grpSpPr>
          <a:xfrm>
            <a:off x="-532104" y="9574140"/>
            <a:ext cx="9347714" cy="1150557"/>
            <a:chOff x="0" y="0"/>
            <a:chExt cx="2461949" cy="303027"/>
          </a:xfrm>
        </p:grpSpPr>
        <p:sp>
          <p:nvSpPr>
            <p:cNvPr id="139" name="Google Shape;139;p47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47"/>
            <p:cNvSpPr txBox="1"/>
            <p:nvPr/>
          </p:nvSpPr>
          <p:spPr>
            <a:xfrm>
              <a:off x="0" y="19050"/>
              <a:ext cx="2461949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1" name="Google Shape;141;p47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" name="Google Shape;142;p47"/>
          <p:cNvGrpSpPr/>
          <p:nvPr/>
        </p:nvGrpSpPr>
        <p:grpSpPr>
          <a:xfrm>
            <a:off x="17413457" y="9574140"/>
            <a:ext cx="1385804" cy="1150557"/>
            <a:chOff x="0" y="0"/>
            <a:chExt cx="364985" cy="303027"/>
          </a:xfrm>
        </p:grpSpPr>
        <p:sp>
          <p:nvSpPr>
            <p:cNvPr id="143" name="Google Shape;143;p47"/>
            <p:cNvSpPr/>
            <p:nvPr/>
          </p:nvSpPr>
          <p:spPr>
            <a:xfrm>
              <a:off x="0" y="0"/>
              <a:ext cx="364985" cy="303027"/>
            </a:xfrm>
            <a:custGeom>
              <a:avLst/>
              <a:gdLst/>
              <a:ahLst/>
              <a:cxnLst/>
              <a:rect l="l" t="t" r="r" b="b"/>
              <a:pathLst>
                <a:path w="364985" h="303027" extrusionOk="0">
                  <a:moveTo>
                    <a:pt x="0" y="0"/>
                  </a:moveTo>
                  <a:lnTo>
                    <a:pt x="364985" y="0"/>
                  </a:lnTo>
                  <a:lnTo>
                    <a:pt x="364985" y="303027"/>
                  </a:lnTo>
                  <a:lnTo>
                    <a:pt x="0" y="303027"/>
                  </a:ln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47"/>
            <p:cNvSpPr txBox="1"/>
            <p:nvPr/>
          </p:nvSpPr>
          <p:spPr>
            <a:xfrm>
              <a:off x="0" y="19050"/>
              <a:ext cx="364985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5" name="Google Shape;145;p47" descr="A black background with white text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64083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47"/>
          <p:cNvSpPr txBox="1">
            <a:spLocks noGrp="1"/>
          </p:cNvSpPr>
          <p:nvPr>
            <p:ph type="title"/>
          </p:nvPr>
        </p:nvSpPr>
        <p:spPr>
          <a:xfrm>
            <a:off x="874563" y="2134496"/>
            <a:ext cx="8850838" cy="135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  <a:defRPr sz="8000" b="1" i="0">
                <a:solidFill>
                  <a:srgbClr val="172F57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47"/>
          <p:cNvSpPr txBox="1">
            <a:spLocks noGrp="1"/>
          </p:cNvSpPr>
          <p:nvPr>
            <p:ph type="subTitle" idx="1"/>
          </p:nvPr>
        </p:nvSpPr>
        <p:spPr>
          <a:xfrm>
            <a:off x="874562" y="3503542"/>
            <a:ext cx="8850838" cy="1852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100"/>
              <a:buNone/>
              <a:defRPr sz="2100" b="0" i="0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/>
            </a:lvl2pPr>
            <a:lvl3pPr lvl="2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/>
            </a:lvl3pPr>
            <a:lvl4pPr lvl="3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4pPr>
            <a:lvl5pPr lvl="4" algn="ctr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8" name="Google Shape;148;p47"/>
          <p:cNvSpPr txBox="1"/>
          <p:nvPr/>
        </p:nvSpPr>
        <p:spPr>
          <a:xfrm>
            <a:off x="1489717" y="5971785"/>
            <a:ext cx="8235600" cy="4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172F57"/>
              </a:solidFill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sp>
        <p:nvSpPr>
          <p:cNvPr id="149" name="Google Shape;149;p47"/>
          <p:cNvSpPr txBox="1"/>
          <p:nvPr/>
        </p:nvSpPr>
        <p:spPr>
          <a:xfrm>
            <a:off x="1240322" y="7059542"/>
            <a:ext cx="8850838" cy="1852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3998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1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47"/>
          <p:cNvSpPr txBox="1">
            <a:spLocks noGrp="1"/>
          </p:cNvSpPr>
          <p:nvPr>
            <p:ph type="body" idx="2"/>
          </p:nvPr>
        </p:nvSpPr>
        <p:spPr>
          <a:xfrm>
            <a:off x="1489698" y="5967535"/>
            <a:ext cx="8235600" cy="4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3000"/>
              <a:buNone/>
              <a:defRPr sz="3000" b="1" i="0">
                <a:latin typeface="Raleway Black"/>
                <a:ea typeface="Raleway Black"/>
                <a:cs typeface="Raleway Black"/>
                <a:sym typeface="Raleway Black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51" name="Google Shape;151;p47"/>
          <p:cNvSpPr txBox="1">
            <a:spLocks noGrp="1"/>
          </p:cNvSpPr>
          <p:nvPr>
            <p:ph type="body" idx="3"/>
          </p:nvPr>
        </p:nvSpPr>
        <p:spPr>
          <a:xfrm>
            <a:off x="1489699" y="6774735"/>
            <a:ext cx="8235600" cy="2251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100"/>
              <a:buNone/>
              <a:defRPr sz="2100"/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2" name="Google Shape;152;p47"/>
          <p:cNvSpPr txBox="1">
            <a:spLocks noGrp="1"/>
          </p:cNvSpPr>
          <p:nvPr>
            <p:ph type="body" idx="4"/>
          </p:nvPr>
        </p:nvSpPr>
        <p:spPr>
          <a:xfrm>
            <a:off x="11064083" y="2663278"/>
            <a:ext cx="5348449" cy="4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457200" lvl="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 i="0">
                <a:solidFill>
                  <a:schemeClr val="lt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53" name="Google Shape;153;p47"/>
          <p:cNvSpPr txBox="1">
            <a:spLocks noGrp="1"/>
          </p:cNvSpPr>
          <p:nvPr>
            <p:ph type="body" idx="5"/>
          </p:nvPr>
        </p:nvSpPr>
        <p:spPr>
          <a:xfrm>
            <a:off x="11068038" y="3320749"/>
            <a:ext cx="6533487" cy="570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47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5" name="Google Shape;155;p47"/>
          <p:cNvGrpSpPr/>
          <p:nvPr/>
        </p:nvGrpSpPr>
        <p:grpSpPr>
          <a:xfrm>
            <a:off x="899598" y="447951"/>
            <a:ext cx="2936454" cy="798144"/>
            <a:chOff x="899598" y="447951"/>
            <a:chExt cx="2936454" cy="798144"/>
          </a:xfrm>
        </p:grpSpPr>
        <p:sp>
          <p:nvSpPr>
            <p:cNvPr id="156" name="Google Shape;156;p47"/>
            <p:cNvSpPr/>
            <p:nvPr/>
          </p:nvSpPr>
          <p:spPr>
            <a:xfrm>
              <a:off x="899598" y="6657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7"/>
            <p:cNvSpPr/>
            <p:nvPr/>
          </p:nvSpPr>
          <p:spPr>
            <a:xfrm>
              <a:off x="3181459" y="5894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8" name="Google Shape;158;p47" descr="A logo with a person in the middle&#10;&#10;AI-generated content may be incorrect.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995303" y="447951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ambar dan Konten">
  <p:cSld name="Gambar dan Konten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8"/>
          <p:cNvSpPr txBox="1"/>
          <p:nvPr/>
        </p:nvSpPr>
        <p:spPr>
          <a:xfrm>
            <a:off x="9575855" y="7776326"/>
            <a:ext cx="7334961" cy="1026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8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48"/>
              <a:buFont typeface="Arial"/>
              <a:buNone/>
            </a:pPr>
            <a:r>
              <a:rPr lang="en-US" sz="1948" b="0" i="0" u="none" strike="noStrike" cap="none">
                <a:solidFill>
                  <a:srgbClr val="FFFCF7"/>
                </a:solidFill>
                <a:latin typeface="Raleway"/>
                <a:ea typeface="Raleway"/>
                <a:cs typeface="Raleway"/>
                <a:sym typeface="Raleway"/>
              </a:rPr>
              <a:t>Lorem ipsum dolor sit amet, consectetur adipiscing elit. Quisque molestie nisl eu sem tristique, sit amet convallis ex aliquam. Maecenas varius lectus hendrerit augue blandit, ut posuere erat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48"/>
          <p:cNvSpPr txBox="1"/>
          <p:nvPr/>
        </p:nvSpPr>
        <p:spPr>
          <a:xfrm>
            <a:off x="9575855" y="7331337"/>
            <a:ext cx="5580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20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>
                <a:solidFill>
                  <a:srgbClr val="FFFCF7"/>
                </a:solidFill>
                <a:latin typeface="Raleway Black"/>
                <a:ea typeface="Raleway Black"/>
                <a:cs typeface="Raleway Black"/>
                <a:sym typeface="Raleway Black"/>
              </a:rPr>
              <a:t>Poin C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48"/>
          <p:cNvSpPr txBox="1"/>
          <p:nvPr/>
        </p:nvSpPr>
        <p:spPr>
          <a:xfrm>
            <a:off x="9575855" y="2561463"/>
            <a:ext cx="7334961" cy="1026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8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48"/>
              <a:buFont typeface="Arial"/>
              <a:buNone/>
            </a:pPr>
            <a:r>
              <a:rPr lang="en-US" sz="1948" b="0" i="0" u="none" strike="noStrike" cap="none">
                <a:solidFill>
                  <a:srgbClr val="FFFCF7"/>
                </a:solidFill>
                <a:latin typeface="Raleway"/>
                <a:ea typeface="Raleway"/>
                <a:cs typeface="Raleway"/>
                <a:sym typeface="Raleway"/>
              </a:rPr>
              <a:t>Lorem ipsum dolor sit amet, consectetur adipiscing elit. Quisque molestie nisl eu sem tristique, sit amet convallis ex aliquam. Maecenas varius lectus hendrerit augue blandit, ut posuere erat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48"/>
          <p:cNvSpPr txBox="1"/>
          <p:nvPr/>
        </p:nvSpPr>
        <p:spPr>
          <a:xfrm>
            <a:off x="9575855" y="2116474"/>
            <a:ext cx="4121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20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>
                <a:solidFill>
                  <a:srgbClr val="FFFFFF"/>
                </a:solidFill>
                <a:latin typeface="Raleway Black"/>
                <a:ea typeface="Raleway Black"/>
                <a:cs typeface="Raleway Black"/>
                <a:sym typeface="Raleway Black"/>
              </a:rPr>
              <a:t>Poin A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48"/>
          <p:cNvSpPr txBox="1"/>
          <p:nvPr/>
        </p:nvSpPr>
        <p:spPr>
          <a:xfrm>
            <a:off x="9575855" y="5166797"/>
            <a:ext cx="7334961" cy="1026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8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48"/>
              <a:buFont typeface="Arial"/>
              <a:buNone/>
            </a:pPr>
            <a:r>
              <a:rPr lang="en-US" sz="1948" b="0" i="0" u="none" strike="noStrike" cap="none">
                <a:solidFill>
                  <a:srgbClr val="FFFCF7"/>
                </a:solidFill>
                <a:latin typeface="Raleway"/>
                <a:ea typeface="Raleway"/>
                <a:cs typeface="Raleway"/>
                <a:sym typeface="Raleway"/>
              </a:rPr>
              <a:t>Lorem ipsum dolor sit amet, consectetur adipiscing elit. Quisque molestie nisl eu sem tristique, sit amet convallis ex aliquam. Maecenas varius lectus hendrerit augue blandit, ut posuere erat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48"/>
          <p:cNvSpPr txBox="1"/>
          <p:nvPr/>
        </p:nvSpPr>
        <p:spPr>
          <a:xfrm>
            <a:off x="9575855" y="4721809"/>
            <a:ext cx="530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20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>
                <a:solidFill>
                  <a:srgbClr val="FFFCF7"/>
                </a:solidFill>
                <a:latin typeface="Raleway Black"/>
                <a:ea typeface="Raleway Black"/>
                <a:cs typeface="Raleway Black"/>
                <a:sym typeface="Raleway Black"/>
              </a:rPr>
              <a:t>Poin B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48"/>
          <p:cNvGrpSpPr/>
          <p:nvPr/>
        </p:nvGrpSpPr>
        <p:grpSpPr>
          <a:xfrm>
            <a:off x="17413457" y="9574140"/>
            <a:ext cx="1385804" cy="1150557"/>
            <a:chOff x="0" y="0"/>
            <a:chExt cx="364985" cy="303027"/>
          </a:xfrm>
        </p:grpSpPr>
        <p:sp>
          <p:nvSpPr>
            <p:cNvPr id="167" name="Google Shape;167;p48"/>
            <p:cNvSpPr/>
            <p:nvPr/>
          </p:nvSpPr>
          <p:spPr>
            <a:xfrm>
              <a:off x="0" y="0"/>
              <a:ext cx="364985" cy="303027"/>
            </a:xfrm>
            <a:custGeom>
              <a:avLst/>
              <a:gdLst/>
              <a:ahLst/>
              <a:cxnLst/>
              <a:rect l="l" t="t" r="r" b="b"/>
              <a:pathLst>
                <a:path w="364985" h="303027" extrusionOk="0">
                  <a:moveTo>
                    <a:pt x="0" y="0"/>
                  </a:moveTo>
                  <a:lnTo>
                    <a:pt x="364985" y="0"/>
                  </a:lnTo>
                  <a:lnTo>
                    <a:pt x="364985" y="303027"/>
                  </a:lnTo>
                  <a:lnTo>
                    <a:pt x="0" y="303027"/>
                  </a:lnTo>
                  <a:close/>
                </a:path>
              </a:pathLst>
            </a:custGeom>
            <a:solidFill>
              <a:srgbClr val="FCB91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8"/>
            <p:cNvSpPr txBox="1"/>
            <p:nvPr/>
          </p:nvSpPr>
          <p:spPr>
            <a:xfrm>
              <a:off x="0" y="19050"/>
              <a:ext cx="364985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48"/>
          <p:cNvGrpSpPr/>
          <p:nvPr/>
        </p:nvGrpSpPr>
        <p:grpSpPr>
          <a:xfrm>
            <a:off x="-532104" y="9574140"/>
            <a:ext cx="9347714" cy="1150557"/>
            <a:chOff x="0" y="0"/>
            <a:chExt cx="2461949" cy="303027"/>
          </a:xfrm>
        </p:grpSpPr>
        <p:sp>
          <p:nvSpPr>
            <p:cNvPr id="170" name="Google Shape;170;p48"/>
            <p:cNvSpPr/>
            <p:nvPr/>
          </p:nvSpPr>
          <p:spPr>
            <a:xfrm>
              <a:off x="0" y="0"/>
              <a:ext cx="2461949" cy="303027"/>
            </a:xfrm>
            <a:custGeom>
              <a:avLst/>
              <a:gdLst/>
              <a:ahLst/>
              <a:cxnLst/>
              <a:rect l="l" t="t" r="r" b="b"/>
              <a:pathLst>
                <a:path w="2461949" h="303027" extrusionOk="0">
                  <a:moveTo>
                    <a:pt x="82822" y="0"/>
                  </a:moveTo>
                  <a:lnTo>
                    <a:pt x="2379128" y="0"/>
                  </a:lnTo>
                  <a:cubicBezTo>
                    <a:pt x="2401093" y="0"/>
                    <a:pt x="2422160" y="8726"/>
                    <a:pt x="2437692" y="24258"/>
                  </a:cubicBezTo>
                  <a:cubicBezTo>
                    <a:pt x="2453224" y="39790"/>
                    <a:pt x="2461949" y="60856"/>
                    <a:pt x="2461949" y="82822"/>
                  </a:cubicBezTo>
                  <a:lnTo>
                    <a:pt x="2461949" y="220206"/>
                  </a:lnTo>
                  <a:cubicBezTo>
                    <a:pt x="2461949" y="242171"/>
                    <a:pt x="2453224" y="263237"/>
                    <a:pt x="2437692" y="278769"/>
                  </a:cubicBezTo>
                  <a:cubicBezTo>
                    <a:pt x="2422160" y="294301"/>
                    <a:pt x="2401093" y="303027"/>
                    <a:pt x="2379128" y="303027"/>
                  </a:cubicBezTo>
                  <a:lnTo>
                    <a:pt x="82822" y="303027"/>
                  </a:lnTo>
                  <a:cubicBezTo>
                    <a:pt x="60856" y="303027"/>
                    <a:pt x="39790" y="294301"/>
                    <a:pt x="24258" y="278769"/>
                  </a:cubicBezTo>
                  <a:cubicBezTo>
                    <a:pt x="8726" y="263237"/>
                    <a:pt x="0" y="242171"/>
                    <a:pt x="0" y="220206"/>
                  </a:cubicBezTo>
                  <a:lnTo>
                    <a:pt x="0" y="82822"/>
                  </a:lnTo>
                  <a:cubicBezTo>
                    <a:pt x="0" y="60856"/>
                    <a:pt x="8726" y="39790"/>
                    <a:pt x="24258" y="24258"/>
                  </a:cubicBezTo>
                  <a:cubicBezTo>
                    <a:pt x="39790" y="8726"/>
                    <a:pt x="60856" y="0"/>
                    <a:pt x="82822" y="0"/>
                  </a:cubicBezTo>
                  <a:close/>
                </a:path>
              </a:pathLst>
            </a:custGeom>
            <a:solidFill>
              <a:srgbClr val="0F7BC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8"/>
            <p:cNvSpPr txBox="1"/>
            <p:nvPr/>
          </p:nvSpPr>
          <p:spPr>
            <a:xfrm>
              <a:off x="0" y="19050"/>
              <a:ext cx="2461949" cy="2839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29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48"/>
          <p:cNvSpPr/>
          <p:nvPr/>
        </p:nvSpPr>
        <p:spPr>
          <a:xfrm>
            <a:off x="1028700" y="9801213"/>
            <a:ext cx="7341002" cy="302816"/>
          </a:xfrm>
          <a:custGeom>
            <a:avLst/>
            <a:gdLst/>
            <a:ahLst/>
            <a:cxnLst/>
            <a:rect l="l" t="t" r="r" b="b"/>
            <a:pathLst>
              <a:path w="7341002" h="302816" extrusionOk="0">
                <a:moveTo>
                  <a:pt x="0" y="0"/>
                </a:moveTo>
                <a:lnTo>
                  <a:pt x="7341002" y="0"/>
                </a:lnTo>
                <a:lnTo>
                  <a:pt x="7341002" y="302817"/>
                </a:lnTo>
                <a:lnTo>
                  <a:pt x="0" y="3028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p48" descr="Blue text on a black background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87473" y="574937"/>
            <a:ext cx="3683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48"/>
          <p:cNvSpPr txBox="1">
            <a:spLocks noGrp="1"/>
          </p:cNvSpPr>
          <p:nvPr>
            <p:ph type="title"/>
          </p:nvPr>
        </p:nvSpPr>
        <p:spPr>
          <a:xfrm>
            <a:off x="874563" y="1524902"/>
            <a:ext cx="7374067" cy="135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  <a:defRPr sz="8000" b="1" i="0">
                <a:solidFill>
                  <a:srgbClr val="172F57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48"/>
          <p:cNvSpPr>
            <a:spLocks noGrp="1"/>
          </p:cNvSpPr>
          <p:nvPr>
            <p:ph type="pic" idx="2"/>
          </p:nvPr>
        </p:nvSpPr>
        <p:spPr>
          <a:xfrm>
            <a:off x="21761" y="3397579"/>
            <a:ext cx="8226869" cy="6176561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48"/>
          <p:cNvSpPr txBox="1">
            <a:spLocks noGrp="1"/>
          </p:cNvSpPr>
          <p:nvPr>
            <p:ph type="body" idx="1"/>
          </p:nvPr>
        </p:nvSpPr>
        <p:spPr>
          <a:xfrm>
            <a:off x="9145096" y="1664578"/>
            <a:ext cx="8114203" cy="7622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1pPr>
            <a:lvl2pPr marL="914400" lvl="1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2pPr>
            <a:lvl3pPr marL="1371600" lvl="2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3pPr>
            <a:lvl4pPr marL="1828800" lvl="3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4pPr>
            <a:lvl5pPr marL="2286000" lvl="4" indent="-22860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48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78" name="Google Shape;178;p48"/>
          <p:cNvGrpSpPr/>
          <p:nvPr/>
        </p:nvGrpSpPr>
        <p:grpSpPr>
          <a:xfrm>
            <a:off x="899598" y="447951"/>
            <a:ext cx="2936454" cy="798144"/>
            <a:chOff x="899598" y="447951"/>
            <a:chExt cx="2936454" cy="798144"/>
          </a:xfrm>
        </p:grpSpPr>
        <p:sp>
          <p:nvSpPr>
            <p:cNvPr id="179" name="Google Shape;179;p48"/>
            <p:cNvSpPr/>
            <p:nvPr/>
          </p:nvSpPr>
          <p:spPr>
            <a:xfrm>
              <a:off x="899598" y="665780"/>
              <a:ext cx="938524" cy="580315"/>
            </a:xfrm>
            <a:custGeom>
              <a:avLst/>
              <a:gdLst/>
              <a:ahLst/>
              <a:cxnLst/>
              <a:rect l="l" t="t" r="r" b="b"/>
              <a:pathLst>
                <a:path w="1251365" h="773753" extrusionOk="0">
                  <a:moveTo>
                    <a:pt x="0" y="0"/>
                  </a:moveTo>
                  <a:lnTo>
                    <a:pt x="1251365" y="0"/>
                  </a:lnTo>
                  <a:lnTo>
                    <a:pt x="1251365" y="773753"/>
                  </a:lnTo>
                  <a:lnTo>
                    <a:pt x="0" y="77375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48"/>
            <p:cNvSpPr/>
            <p:nvPr/>
          </p:nvSpPr>
          <p:spPr>
            <a:xfrm>
              <a:off x="3181459" y="589472"/>
              <a:ext cx="654593" cy="654593"/>
            </a:xfrm>
            <a:custGeom>
              <a:avLst/>
              <a:gdLst/>
              <a:ahLst/>
              <a:cxnLst/>
              <a:rect l="l" t="t" r="r" b="b"/>
              <a:pathLst>
                <a:path w="872790" h="872790" extrusionOk="0">
                  <a:moveTo>
                    <a:pt x="0" y="0"/>
                  </a:moveTo>
                  <a:lnTo>
                    <a:pt x="872790" y="0"/>
                  </a:lnTo>
                  <a:lnTo>
                    <a:pt x="872790" y="872790"/>
                  </a:lnTo>
                  <a:lnTo>
                    <a:pt x="0" y="87279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81" name="Google Shape;181;p48" descr="A logo with a person in the middle&#10;&#10;AI-generated content may be incorrect.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995303" y="447951"/>
              <a:ext cx="939600" cy="7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  <a:defRPr sz="8000" b="1" i="0" u="none" strike="noStrike" cap="none">
                <a:solidFill>
                  <a:srgbClr val="172F57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marR="0" lvl="1" indent="-2286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2286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2286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2286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rgbClr val="172F57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172F57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2ffb07880b_0_118"/>
          <p:cNvSpPr txBox="1">
            <a:spLocks noGrp="1"/>
          </p:cNvSpPr>
          <p:nvPr>
            <p:ph type="title"/>
          </p:nvPr>
        </p:nvSpPr>
        <p:spPr>
          <a:xfrm>
            <a:off x="4407408" y="1747673"/>
            <a:ext cx="12623291" cy="354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ID" sz="6000" dirty="0" err="1"/>
              <a:t>Pengembangan</a:t>
            </a:r>
            <a:r>
              <a:rPr lang="en-ID" sz="6000" dirty="0"/>
              <a:t> Modul Payroll: Integrasi Fingerprint dan </a:t>
            </a:r>
            <a:r>
              <a:rPr lang="en-ID" sz="6000" dirty="0" err="1"/>
              <a:t>Otomasi</a:t>
            </a:r>
            <a:r>
              <a:rPr lang="en-ID" sz="6000" dirty="0"/>
              <a:t> </a:t>
            </a:r>
            <a:r>
              <a:rPr lang="en-ID" sz="6000" dirty="0" err="1"/>
              <a:t>Penghitungan</a:t>
            </a:r>
            <a:r>
              <a:rPr lang="en-ID" sz="6000" dirty="0"/>
              <a:t> </a:t>
            </a:r>
            <a:r>
              <a:rPr lang="en-ID" sz="6000" dirty="0" err="1"/>
              <a:t>Gaji</a:t>
            </a:r>
            <a:r>
              <a:rPr lang="en-ID" sz="6000" dirty="0"/>
              <a:t> </a:t>
            </a:r>
            <a:r>
              <a:rPr lang="en-ID" sz="6000" dirty="0" err="1"/>
              <a:t>Berbasis</a:t>
            </a:r>
            <a:r>
              <a:rPr lang="en-ID" sz="6000" dirty="0"/>
              <a:t> </a:t>
            </a:r>
            <a:r>
              <a:rPr lang="en-ID" sz="6000" dirty="0" err="1"/>
              <a:t>Jabatan</a:t>
            </a:r>
            <a:r>
              <a:rPr lang="en-ID" sz="6000" dirty="0"/>
              <a:t> </a:t>
            </a:r>
            <a:r>
              <a:rPr lang="en-ID" sz="6000" dirty="0" err="1"/>
              <a:t>dengan</a:t>
            </a:r>
            <a:r>
              <a:rPr lang="en-ID" sz="6000" dirty="0"/>
              <a:t> </a:t>
            </a:r>
            <a:r>
              <a:rPr lang="en-ID" sz="6000" dirty="0" err="1"/>
              <a:t>KinderFin</a:t>
            </a:r>
            <a:endParaRPr lang="en-ID" sz="6000" dirty="0"/>
          </a:p>
        </p:txBody>
      </p:sp>
      <p:sp>
        <p:nvSpPr>
          <p:cNvPr id="268" name="Google Shape;268;g32ffb07880b_0_118"/>
          <p:cNvSpPr txBox="1">
            <a:spLocks noGrp="1"/>
          </p:cNvSpPr>
          <p:nvPr>
            <p:ph type="subTitle" idx="1"/>
          </p:nvPr>
        </p:nvSpPr>
        <p:spPr>
          <a:xfrm>
            <a:off x="5323840" y="5834198"/>
            <a:ext cx="7579360" cy="4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 fontScale="92500" lnSpcReduction="10000"/>
          </a:bodyPr>
          <a:lstStyle/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2600"/>
              <a:buNone/>
            </a:pPr>
            <a:r>
              <a:rPr lang="en-US" dirty="0"/>
              <a:t>Yusuf Hasan Nazila - 5025211225</a:t>
            </a:r>
            <a:endParaRPr dirty="0"/>
          </a:p>
        </p:txBody>
      </p:sp>
      <p:sp>
        <p:nvSpPr>
          <p:cNvPr id="269" name="Google Shape;269;g32ffb07880b_0_118"/>
          <p:cNvSpPr txBox="1">
            <a:spLocks noGrp="1"/>
          </p:cNvSpPr>
          <p:nvPr>
            <p:ph type="body" idx="2"/>
          </p:nvPr>
        </p:nvSpPr>
        <p:spPr>
          <a:xfrm>
            <a:off x="9523296" y="8617585"/>
            <a:ext cx="7735888" cy="33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77500" lnSpcReduction="20000"/>
          </a:bodyPr>
          <a:lstStyle/>
          <a:p>
            <a:pPr marL="0" lvl="0" indent="0" algn="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ct val="100000"/>
              <a:buNone/>
            </a:pPr>
            <a:endParaRPr/>
          </a:p>
        </p:txBody>
      </p:sp>
      <p:sp>
        <p:nvSpPr>
          <p:cNvPr id="270" name="Google Shape;270;g32ffb07880b_0_118"/>
          <p:cNvSpPr txBox="1">
            <a:spLocks noGrp="1"/>
          </p:cNvSpPr>
          <p:nvPr>
            <p:ph type="body" idx="3"/>
          </p:nvPr>
        </p:nvSpPr>
        <p:spPr>
          <a:xfrm>
            <a:off x="9523296" y="9016328"/>
            <a:ext cx="7735888" cy="33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77500" lnSpcReduction="20000"/>
          </a:bodyPr>
          <a:lstStyle/>
          <a:p>
            <a:pPr marL="0" lvl="0" indent="0" algn="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ct val="100000"/>
              <a:buNone/>
            </a:pPr>
            <a:endParaRPr/>
          </a:p>
        </p:txBody>
      </p:sp>
      <p:sp>
        <p:nvSpPr>
          <p:cNvPr id="271" name="Google Shape;271;g32ffb07880b_0_118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272" name="Google Shape;272;g32ffb07880b_0_118"/>
          <p:cNvSpPr>
            <a:spLocks noGrp="1"/>
          </p:cNvSpPr>
          <p:nvPr>
            <p:ph type="pic" idx="4"/>
          </p:nvPr>
        </p:nvSpPr>
        <p:spPr>
          <a:xfrm>
            <a:off x="1295984" y="3013457"/>
            <a:ext cx="2501317" cy="253999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2ffb07880b_0_128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278" name="Google Shape;278;g32ffb07880b_0_128"/>
          <p:cNvSpPr txBox="1">
            <a:spLocks noGrp="1"/>
          </p:cNvSpPr>
          <p:nvPr>
            <p:ph type="body" idx="1"/>
          </p:nvPr>
        </p:nvSpPr>
        <p:spPr>
          <a:xfrm>
            <a:off x="899598" y="3158927"/>
            <a:ext cx="16359701" cy="602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2800"/>
              <a:buFont typeface="Arial"/>
              <a:buChar char="•"/>
            </a:pPr>
            <a:r>
              <a:rPr lang="en-US"/>
              <a:t>Latar belakang</a:t>
            </a:r>
            <a:endParaRPr/>
          </a:p>
          <a:p>
            <a:pPr marL="457200" lvl="0" indent="-4572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rgbClr val="172F57"/>
              </a:buClr>
              <a:buSzPts val="2800"/>
              <a:buFont typeface="Arial"/>
              <a:buChar char="•"/>
            </a:pPr>
            <a:r>
              <a:rPr lang="en-US"/>
              <a:t>Tujuan</a:t>
            </a:r>
            <a:endParaRPr/>
          </a:p>
          <a:p>
            <a:pPr marL="457200" lvl="0" indent="-4572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rgbClr val="172F57"/>
              </a:buClr>
              <a:buSzPts val="2800"/>
              <a:buFont typeface="Arial"/>
              <a:buChar char="•"/>
            </a:pPr>
            <a:r>
              <a:rPr lang="en-US"/>
              <a:t>Metode</a:t>
            </a:r>
            <a:endParaRPr/>
          </a:p>
          <a:p>
            <a:pPr marL="457200" lvl="0" indent="-4572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rgbClr val="172F57"/>
              </a:buClr>
              <a:buSzPts val="2800"/>
              <a:buFont typeface="Arial"/>
              <a:buChar char="•"/>
            </a:pPr>
            <a:r>
              <a:rPr lang="en-US"/>
              <a:t>Implementasi </a:t>
            </a:r>
            <a:endParaRPr/>
          </a:p>
          <a:p>
            <a:pPr marL="457200" lvl="0" indent="-4572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rgbClr val="172F57"/>
              </a:buClr>
              <a:buSzPts val="2800"/>
              <a:buFont typeface="Arial"/>
              <a:buChar char="•"/>
            </a:pPr>
            <a:r>
              <a:rPr lang="en-US"/>
              <a:t>Hasil Uji Coba</a:t>
            </a:r>
            <a:endParaRPr/>
          </a:p>
          <a:p>
            <a:pPr marL="457200" lvl="0" indent="-4572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rgbClr val="172F57"/>
              </a:buClr>
              <a:buSzPts val="2800"/>
              <a:buFont typeface="Arial"/>
              <a:buChar char="•"/>
            </a:pPr>
            <a:r>
              <a:rPr lang="en-US"/>
              <a:t>Pembahasan</a:t>
            </a:r>
            <a:endParaRPr/>
          </a:p>
          <a:p>
            <a:pPr marL="457200" lvl="0" indent="-4572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rgbClr val="172F57"/>
              </a:buClr>
              <a:buSzPts val="2800"/>
              <a:buFont typeface="Arial"/>
              <a:buChar char="•"/>
            </a:pPr>
            <a:r>
              <a:rPr lang="en-US"/>
              <a:t>Kesimpulan dan saran</a:t>
            </a:r>
            <a:endParaRPr/>
          </a:p>
          <a:p>
            <a:pPr marL="457200" lvl="0" indent="-2794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rgbClr val="172F57"/>
              </a:buClr>
              <a:buSzPts val="2800"/>
              <a:buFont typeface="Arial"/>
              <a:buNone/>
            </a:pPr>
            <a:endParaRPr/>
          </a:p>
        </p:txBody>
      </p:sp>
      <p:sp>
        <p:nvSpPr>
          <p:cNvPr id="279" name="Google Shape;279;g32ffb07880b_0_128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</a:pPr>
            <a:r>
              <a:rPr lang="en-US"/>
              <a:t>Outline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2ffb07880b_0_137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85" name="Google Shape;285;g32ffb07880b_0_137"/>
          <p:cNvSpPr txBox="1">
            <a:spLocks noGrp="1"/>
          </p:cNvSpPr>
          <p:nvPr>
            <p:ph type="body" idx="1"/>
          </p:nvPr>
        </p:nvSpPr>
        <p:spPr>
          <a:xfrm>
            <a:off x="899598" y="3158927"/>
            <a:ext cx="16359701" cy="602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en-ID" b="1" dirty="0"/>
              <a:t>Proses Manual Rawan </a:t>
            </a:r>
            <a:r>
              <a:rPr lang="en-ID" b="1" dirty="0" err="1"/>
              <a:t>Kesalahan</a:t>
            </a:r>
            <a:r>
              <a:rPr lang="en-ID" b="1" dirty="0"/>
              <a:t>:</a:t>
            </a:r>
            <a:r>
              <a:rPr lang="en-ID" dirty="0"/>
              <a:t> Proses </a:t>
            </a:r>
            <a:r>
              <a:rPr lang="en-ID" dirty="0" err="1"/>
              <a:t>penggajian</a:t>
            </a:r>
            <a:r>
              <a:rPr lang="en-ID" dirty="0"/>
              <a:t> manual </a:t>
            </a:r>
            <a:r>
              <a:rPr lang="en-ID" dirty="0" err="1"/>
              <a:t>sering</a:t>
            </a:r>
            <a:r>
              <a:rPr lang="en-ID" dirty="0"/>
              <a:t> kali </a:t>
            </a:r>
            <a:r>
              <a:rPr lang="en-ID" dirty="0" err="1"/>
              <a:t>menimbulkan</a:t>
            </a:r>
            <a:r>
              <a:rPr lang="en-ID" dirty="0"/>
              <a:t> </a:t>
            </a:r>
            <a:r>
              <a:rPr lang="en-ID" dirty="0" err="1"/>
              <a:t>risiko</a:t>
            </a:r>
            <a:r>
              <a:rPr lang="en-ID" dirty="0"/>
              <a:t> </a:t>
            </a:r>
            <a:r>
              <a:rPr lang="en-ID" dirty="0" err="1"/>
              <a:t>kesalahan</a:t>
            </a:r>
            <a:r>
              <a:rPr lang="en-ID" dirty="0"/>
              <a:t> </a:t>
            </a:r>
            <a:r>
              <a:rPr lang="en-ID" dirty="0" err="1"/>
              <a:t>hitung</a:t>
            </a:r>
            <a:r>
              <a:rPr lang="en-ID" dirty="0"/>
              <a:t> dan </a:t>
            </a:r>
            <a:r>
              <a:rPr lang="en-ID" dirty="0" err="1"/>
              <a:t>memakan</a:t>
            </a:r>
            <a:r>
              <a:rPr lang="en-ID" dirty="0"/>
              <a:t> </a:t>
            </a:r>
            <a:r>
              <a:rPr lang="en-ID" dirty="0" err="1"/>
              <a:t>waktu</a:t>
            </a:r>
            <a:r>
              <a:rPr lang="en-ID" dirty="0"/>
              <a:t>. </a:t>
            </a:r>
          </a:p>
          <a:p>
            <a:r>
              <a:rPr lang="en-ID" b="1" dirty="0" err="1"/>
              <a:t>Keterbatasan</a:t>
            </a:r>
            <a:r>
              <a:rPr lang="en-ID" b="1" dirty="0"/>
              <a:t> </a:t>
            </a:r>
            <a:r>
              <a:rPr lang="en-ID" b="1" dirty="0" err="1"/>
              <a:t>KinderFin</a:t>
            </a:r>
            <a:r>
              <a:rPr lang="en-ID" b="1" dirty="0"/>
              <a:t> </a:t>
            </a:r>
            <a:r>
              <a:rPr lang="en-ID" b="1" dirty="0" err="1"/>
              <a:t>Versi</a:t>
            </a:r>
            <a:r>
              <a:rPr lang="en-ID" b="1" dirty="0"/>
              <a:t> Lama: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penggajian</a:t>
            </a:r>
            <a:r>
              <a:rPr lang="en-ID" dirty="0"/>
              <a:t> </a:t>
            </a:r>
            <a:r>
              <a:rPr lang="en-ID" dirty="0" err="1"/>
              <a:t>sebelumnya</a:t>
            </a:r>
            <a:r>
              <a:rPr lang="en-ID" dirty="0"/>
              <a:t> </a:t>
            </a:r>
            <a:r>
              <a:rPr lang="en-ID" dirty="0" err="1"/>
              <a:t>hanya</a:t>
            </a:r>
            <a:r>
              <a:rPr lang="en-ID" dirty="0"/>
              <a:t> </a:t>
            </a:r>
            <a:r>
              <a:rPr lang="en-ID" dirty="0" err="1"/>
              <a:t>berupa</a:t>
            </a:r>
            <a:r>
              <a:rPr lang="en-ID" dirty="0"/>
              <a:t> input manual dan </a:t>
            </a:r>
            <a:r>
              <a:rPr lang="en-ID" dirty="0" err="1"/>
              <a:t>unggah</a:t>
            </a:r>
            <a:r>
              <a:rPr lang="en-ID" dirty="0"/>
              <a:t> </a:t>
            </a:r>
            <a:r>
              <a:rPr lang="en-ID" dirty="0" err="1"/>
              <a:t>bukti</a:t>
            </a:r>
            <a:r>
              <a:rPr lang="en-ID" dirty="0"/>
              <a:t> transfer </a:t>
            </a:r>
            <a:r>
              <a:rPr lang="en-ID" dirty="0" err="1"/>
              <a:t>tanpa</a:t>
            </a:r>
            <a:r>
              <a:rPr lang="en-ID" dirty="0"/>
              <a:t> </a:t>
            </a:r>
            <a:r>
              <a:rPr lang="en-ID" dirty="0" err="1"/>
              <a:t>rincian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.  </a:t>
            </a:r>
            <a:r>
              <a:rPr lang="en-ID" dirty="0" err="1"/>
              <a:t>Kurangnya</a:t>
            </a:r>
            <a:r>
              <a:rPr lang="en-ID" dirty="0"/>
              <a:t> </a:t>
            </a:r>
            <a:r>
              <a:rPr lang="en-ID" dirty="0" err="1"/>
              <a:t>transparansi</a:t>
            </a:r>
            <a:r>
              <a:rPr lang="en-ID" dirty="0"/>
              <a:t> </a:t>
            </a:r>
            <a:r>
              <a:rPr lang="en-ID" dirty="0" err="1"/>
              <a:t>bagi</a:t>
            </a:r>
            <a:r>
              <a:rPr lang="en-ID" dirty="0"/>
              <a:t> guru </a:t>
            </a:r>
            <a:r>
              <a:rPr lang="en-ID" dirty="0" err="1"/>
              <a:t>mengenai</a:t>
            </a:r>
            <a:r>
              <a:rPr lang="en-ID" dirty="0"/>
              <a:t> </a:t>
            </a:r>
            <a:r>
              <a:rPr lang="en-ID" dirty="0" err="1"/>
              <a:t>komponen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tunjangan</a:t>
            </a:r>
            <a:r>
              <a:rPr lang="en-ID" dirty="0"/>
              <a:t> dan </a:t>
            </a:r>
            <a:r>
              <a:rPr lang="en-ID" dirty="0" err="1"/>
              <a:t>potongan</a:t>
            </a:r>
            <a:r>
              <a:rPr lang="en-ID" dirty="0"/>
              <a:t>.  </a:t>
            </a:r>
            <a:r>
              <a:rPr lang="en-ID" dirty="0" err="1"/>
              <a:t>Sistem</a:t>
            </a:r>
            <a:r>
              <a:rPr lang="en-ID" dirty="0"/>
              <a:t> sangat </a:t>
            </a:r>
            <a:r>
              <a:rPr lang="en-ID" dirty="0" err="1"/>
              <a:t>rentan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</a:t>
            </a:r>
            <a:r>
              <a:rPr lang="en-ID" dirty="0" err="1"/>
              <a:t>manipulasi</a:t>
            </a:r>
            <a:r>
              <a:rPr lang="en-ID" dirty="0"/>
              <a:t> data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adanya</a:t>
            </a:r>
            <a:r>
              <a:rPr lang="en-ID" dirty="0"/>
              <a:t> </a:t>
            </a:r>
            <a:r>
              <a:rPr lang="en-ID" dirty="0" err="1"/>
              <a:t>verifikasi</a:t>
            </a:r>
            <a:r>
              <a:rPr lang="en-ID" dirty="0"/>
              <a:t> dan </a:t>
            </a:r>
            <a:r>
              <a:rPr lang="en-ID" dirty="0" err="1"/>
              <a:t>rincian</a:t>
            </a:r>
            <a:r>
              <a:rPr lang="en-ID" dirty="0"/>
              <a:t> </a:t>
            </a:r>
            <a:r>
              <a:rPr lang="en-ID" dirty="0" err="1"/>
              <a:t>pembayaran</a:t>
            </a:r>
            <a:r>
              <a:rPr lang="en-ID" dirty="0"/>
              <a:t>. </a:t>
            </a:r>
          </a:p>
          <a:p>
            <a:r>
              <a:rPr lang="en-ID" b="1" dirty="0" err="1"/>
              <a:t>Kebutuhan</a:t>
            </a:r>
            <a:r>
              <a:rPr lang="en-ID" b="1" dirty="0"/>
              <a:t> </a:t>
            </a:r>
            <a:r>
              <a:rPr lang="en-ID" b="1" dirty="0" err="1"/>
              <a:t>Otomatisasi</a:t>
            </a:r>
            <a:r>
              <a:rPr lang="en-ID" b="1" dirty="0"/>
              <a:t> &amp; Integrasi:</a:t>
            </a:r>
            <a:r>
              <a:rPr lang="en-ID" dirty="0"/>
              <a:t> </a:t>
            </a:r>
            <a:r>
              <a:rPr lang="en-ID" dirty="0" err="1"/>
              <a:t>Diperlukan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yang </a:t>
            </a:r>
            <a:r>
              <a:rPr lang="en-ID" dirty="0" err="1"/>
              <a:t>mengintegrasikan</a:t>
            </a:r>
            <a:r>
              <a:rPr lang="en-ID" dirty="0"/>
              <a:t> data </a:t>
            </a:r>
            <a:r>
              <a:rPr lang="en-ID" dirty="0" err="1"/>
              <a:t>kehadiran</a:t>
            </a:r>
            <a:r>
              <a:rPr lang="en-ID" dirty="0"/>
              <a:t> (fingerprint)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perhitungan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 </a:t>
            </a:r>
            <a:r>
              <a:rPr lang="en-ID" dirty="0" err="1"/>
              <a:t>otomatis</a:t>
            </a:r>
            <a:r>
              <a:rPr lang="en-ID" dirty="0"/>
              <a:t>, </a:t>
            </a:r>
            <a:r>
              <a:rPr lang="en-ID" dirty="0" err="1"/>
              <a:t>akurat</a:t>
            </a:r>
            <a:r>
              <a:rPr lang="en-ID" dirty="0"/>
              <a:t>, dan </a:t>
            </a:r>
            <a:r>
              <a:rPr lang="en-ID" dirty="0" err="1"/>
              <a:t>transparan</a:t>
            </a:r>
            <a:r>
              <a:rPr lang="en-ID" dirty="0"/>
              <a:t>.</a:t>
            </a:r>
            <a:endParaRPr dirty="0"/>
          </a:p>
        </p:txBody>
      </p:sp>
      <p:sp>
        <p:nvSpPr>
          <p:cNvPr id="286" name="Google Shape;286;g32ffb07880b_0_137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</a:pPr>
            <a:r>
              <a:rPr lang="en-US"/>
              <a:t>Latar Belakang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2ffb07880b_0_147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92" name="Google Shape;292;g32ffb07880b_0_147"/>
          <p:cNvSpPr txBox="1">
            <a:spLocks noGrp="1"/>
          </p:cNvSpPr>
          <p:nvPr>
            <p:ph type="body" idx="1"/>
          </p:nvPr>
        </p:nvSpPr>
        <p:spPr>
          <a:xfrm>
            <a:off x="899598" y="3158927"/>
            <a:ext cx="16359701" cy="602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742950" indent="-514350">
              <a:buAutoNum type="arabicPeriod"/>
            </a:pPr>
            <a:r>
              <a:rPr lang="en-ID" dirty="0" err="1"/>
              <a:t>Mengembangkan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i="1" dirty="0"/>
              <a:t>payroll</a:t>
            </a:r>
            <a:r>
              <a:rPr lang="en-ID" dirty="0"/>
              <a:t> yang </a:t>
            </a:r>
            <a:r>
              <a:rPr lang="en-ID" dirty="0" err="1"/>
              <a:t>terintegrasi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i="1" dirty="0"/>
              <a:t>fingerprint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mempermudah</a:t>
            </a:r>
            <a:r>
              <a:rPr lang="en-ID" dirty="0"/>
              <a:t> </a:t>
            </a:r>
            <a:r>
              <a:rPr lang="en-ID" dirty="0" err="1"/>
              <a:t>perhitungan</a:t>
            </a:r>
            <a:r>
              <a:rPr lang="en-ID" dirty="0"/>
              <a:t> nominal </a:t>
            </a:r>
            <a:r>
              <a:rPr lang="en-ID" dirty="0" err="1"/>
              <a:t>berdasarkan</a:t>
            </a:r>
            <a:r>
              <a:rPr lang="en-ID" dirty="0"/>
              <a:t> data </a:t>
            </a:r>
            <a:r>
              <a:rPr lang="en-ID" dirty="0" err="1"/>
              <a:t>kehadiran</a:t>
            </a:r>
            <a:r>
              <a:rPr lang="en-ID" dirty="0"/>
              <a:t> </a:t>
            </a:r>
            <a:r>
              <a:rPr lang="en-ID" dirty="0" err="1"/>
              <a:t>pegawai</a:t>
            </a:r>
            <a:r>
              <a:rPr lang="en-ID" dirty="0"/>
              <a:t>. </a:t>
            </a:r>
          </a:p>
          <a:p>
            <a:pPr marL="742950" indent="-514350">
              <a:buAutoNum type="arabicPeriod"/>
            </a:pPr>
            <a:r>
              <a:rPr lang="en-ID" dirty="0" err="1"/>
              <a:t>Meminimalisasi</a:t>
            </a:r>
            <a:r>
              <a:rPr lang="en-ID" dirty="0"/>
              <a:t> </a:t>
            </a:r>
            <a:r>
              <a:rPr lang="en-ID" dirty="0" err="1"/>
              <a:t>kesalahan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penghitungan</a:t>
            </a:r>
            <a:r>
              <a:rPr lang="en-ID" dirty="0"/>
              <a:t> nominal </a:t>
            </a:r>
            <a:r>
              <a:rPr lang="en-ID" dirty="0" err="1"/>
              <a:t>pegawai</a:t>
            </a:r>
            <a:r>
              <a:rPr lang="en-ID" dirty="0"/>
              <a:t> </a:t>
            </a:r>
            <a:r>
              <a:rPr lang="en-ID" dirty="0" err="1"/>
              <a:t>melalui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otomatis</a:t>
            </a:r>
            <a:r>
              <a:rPr lang="en-ID" dirty="0"/>
              <a:t> yang </a:t>
            </a:r>
            <a:r>
              <a:rPr lang="en-ID" dirty="0" err="1"/>
              <a:t>memanfaatkan</a:t>
            </a:r>
            <a:r>
              <a:rPr lang="en-ID" dirty="0"/>
              <a:t> data </a:t>
            </a:r>
            <a:r>
              <a:rPr lang="en-ID" dirty="0" err="1"/>
              <a:t>biometrik</a:t>
            </a:r>
            <a:r>
              <a:rPr lang="en-ID" dirty="0"/>
              <a:t>. </a:t>
            </a:r>
          </a:p>
          <a:p>
            <a:pPr marL="742950" indent="-514350">
              <a:buAutoNum type="arabicPeriod"/>
            </a:pPr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efisiensi</a:t>
            </a:r>
            <a:r>
              <a:rPr lang="en-ID" dirty="0"/>
              <a:t> </a:t>
            </a:r>
            <a:r>
              <a:rPr lang="en-ID" dirty="0" err="1"/>
              <a:t>pengelolaan</a:t>
            </a:r>
            <a:r>
              <a:rPr lang="en-ID" dirty="0"/>
              <a:t> data </a:t>
            </a:r>
            <a:r>
              <a:rPr lang="en-ID" dirty="0" err="1"/>
              <a:t>pegawai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mengintegrasikan</a:t>
            </a:r>
            <a:r>
              <a:rPr lang="en-ID" dirty="0"/>
              <a:t> </a:t>
            </a:r>
            <a:r>
              <a:rPr lang="en-ID" dirty="0" err="1"/>
              <a:t>catatan</a:t>
            </a:r>
            <a:r>
              <a:rPr lang="en-ID" dirty="0"/>
              <a:t> </a:t>
            </a:r>
            <a:r>
              <a:rPr lang="en-ID" dirty="0" err="1"/>
              <a:t>kehadiran</a:t>
            </a:r>
            <a:r>
              <a:rPr lang="en-ID" dirty="0"/>
              <a:t> dan </a:t>
            </a:r>
            <a:r>
              <a:rPr lang="en-ID" dirty="0" err="1"/>
              <a:t>perhitungan</a:t>
            </a:r>
            <a:r>
              <a:rPr lang="en-ID" dirty="0"/>
              <a:t> nominal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. </a:t>
            </a:r>
          </a:p>
        </p:txBody>
      </p:sp>
      <p:sp>
        <p:nvSpPr>
          <p:cNvPr id="293" name="Google Shape;293;g32ffb07880b_0_147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</a:pPr>
            <a:r>
              <a:rPr lang="en-US"/>
              <a:t>Tujuan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2ffb07880b_0_156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99" name="Google Shape;299;g32ffb07880b_0_156"/>
          <p:cNvSpPr txBox="1">
            <a:spLocks noGrp="1"/>
          </p:cNvSpPr>
          <p:nvPr>
            <p:ph type="body" idx="1"/>
          </p:nvPr>
        </p:nvSpPr>
        <p:spPr>
          <a:xfrm>
            <a:off x="899598" y="3158927"/>
            <a:ext cx="16359701" cy="602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en-ID" b="1" dirty="0"/>
              <a:t>Metode </a:t>
            </a:r>
            <a:r>
              <a:rPr lang="en-ID" b="1" dirty="0" err="1"/>
              <a:t>Pengembangan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SDLC (</a:t>
            </a:r>
            <a:r>
              <a:rPr lang="en-ID" i="1" dirty="0"/>
              <a:t>Software Development Life Cycle</a:t>
            </a:r>
            <a:r>
              <a:rPr lang="en-ID" dirty="0"/>
              <a:t>) model </a:t>
            </a:r>
            <a:r>
              <a:rPr lang="en-ID" i="1" dirty="0"/>
              <a:t>Waterfall</a:t>
            </a:r>
            <a:r>
              <a:rPr lang="en-ID" dirty="0"/>
              <a:t> yang </a:t>
            </a:r>
            <a:r>
              <a:rPr lang="en-ID" dirty="0" err="1"/>
              <a:t>meliputi</a:t>
            </a:r>
            <a:r>
              <a:rPr lang="en-ID" dirty="0"/>
              <a:t> </a:t>
            </a:r>
            <a:r>
              <a:rPr lang="en-ID" dirty="0" err="1"/>
              <a:t>tahap</a:t>
            </a:r>
            <a:r>
              <a:rPr lang="en-ID" dirty="0"/>
              <a:t> </a:t>
            </a:r>
            <a:r>
              <a:rPr lang="en-ID" dirty="0" err="1"/>
              <a:t>Analisis</a:t>
            </a:r>
            <a:r>
              <a:rPr lang="en-ID" dirty="0"/>
              <a:t>, Desain, </a:t>
            </a:r>
            <a:r>
              <a:rPr lang="en-ID" dirty="0" err="1"/>
              <a:t>Implementasi</a:t>
            </a:r>
            <a:r>
              <a:rPr lang="en-ID" dirty="0"/>
              <a:t>, </a:t>
            </a:r>
            <a:r>
              <a:rPr lang="en-ID" dirty="0" err="1"/>
              <a:t>Pengujian</a:t>
            </a:r>
            <a:r>
              <a:rPr lang="en-ID" dirty="0"/>
              <a:t>, dan </a:t>
            </a:r>
            <a:r>
              <a:rPr lang="en-ID" dirty="0" err="1"/>
              <a:t>Instalasi</a:t>
            </a:r>
            <a:r>
              <a:rPr lang="en-ID" dirty="0"/>
              <a:t>. </a:t>
            </a:r>
          </a:p>
          <a:p>
            <a:r>
              <a:rPr lang="en-ID" b="1" dirty="0"/>
              <a:t>Aktor </a:t>
            </a:r>
            <a:r>
              <a:rPr lang="en-ID" b="1" dirty="0" err="1"/>
              <a:t>Sistem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Melibatkan</a:t>
            </a:r>
            <a:r>
              <a:rPr lang="en-ID" dirty="0"/>
              <a:t> </a:t>
            </a:r>
            <a:r>
              <a:rPr lang="en-ID" dirty="0" err="1"/>
              <a:t>tiga</a:t>
            </a:r>
            <a:r>
              <a:rPr lang="en-ID" dirty="0"/>
              <a:t> </a:t>
            </a:r>
            <a:r>
              <a:rPr lang="en-ID" dirty="0" err="1"/>
              <a:t>aktor</a:t>
            </a:r>
            <a:r>
              <a:rPr lang="en-ID" dirty="0"/>
              <a:t> </a:t>
            </a:r>
            <a:r>
              <a:rPr lang="en-ID" dirty="0" err="1"/>
              <a:t>utama</a:t>
            </a:r>
            <a:r>
              <a:rPr lang="en-ID" dirty="0"/>
              <a:t>: Administrator, </a:t>
            </a:r>
            <a:r>
              <a:rPr lang="en-ID" dirty="0" err="1"/>
              <a:t>Bendahara</a:t>
            </a:r>
            <a:r>
              <a:rPr lang="en-ID" dirty="0"/>
              <a:t>, dan Guru,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kebutuhan</a:t>
            </a:r>
            <a:r>
              <a:rPr lang="en-ID" dirty="0"/>
              <a:t> </a:t>
            </a:r>
            <a:r>
              <a:rPr lang="en-ID" dirty="0" err="1"/>
              <a:t>fungsional</a:t>
            </a:r>
            <a:r>
              <a:rPr lang="en-ID" dirty="0"/>
              <a:t> yang </a:t>
            </a:r>
            <a:r>
              <a:rPr lang="en-ID" dirty="0" err="1"/>
              <a:t>berbeda-beda</a:t>
            </a:r>
            <a:r>
              <a:rPr lang="en-ID" dirty="0"/>
              <a:t>. </a:t>
            </a:r>
          </a:p>
          <a:p>
            <a:r>
              <a:rPr lang="en-ID" b="1" dirty="0"/>
              <a:t>Desain </a:t>
            </a:r>
            <a:r>
              <a:rPr lang="en-ID" b="1" dirty="0" err="1"/>
              <a:t>Arsitektur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Menerapkan</a:t>
            </a:r>
            <a:r>
              <a:rPr lang="en-ID" dirty="0"/>
              <a:t> "Clean Architecture" yang </a:t>
            </a:r>
            <a:r>
              <a:rPr lang="en-ID" dirty="0" err="1"/>
              <a:t>memisahkan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empat</a:t>
            </a:r>
            <a:r>
              <a:rPr lang="en-ID" dirty="0"/>
              <a:t> </a:t>
            </a:r>
            <a:r>
              <a:rPr lang="en-ID" dirty="0" err="1"/>
              <a:t>lapisan</a:t>
            </a:r>
            <a:r>
              <a:rPr lang="en-ID" dirty="0"/>
              <a:t> </a:t>
            </a:r>
            <a:r>
              <a:rPr lang="en-ID" dirty="0" err="1"/>
              <a:t>utama</a:t>
            </a:r>
            <a:r>
              <a:rPr lang="en-ID" dirty="0"/>
              <a:t>: </a:t>
            </a:r>
            <a:r>
              <a:rPr lang="en-ID" i="1" dirty="0"/>
              <a:t>Application, Domain, Infrastructure,</a:t>
            </a:r>
            <a:r>
              <a:rPr lang="en-ID" dirty="0"/>
              <a:t> dan </a:t>
            </a:r>
            <a:r>
              <a:rPr lang="en-ID" i="1" dirty="0"/>
              <a:t>Presentation</a:t>
            </a:r>
            <a:r>
              <a:rPr lang="en-ID" dirty="0"/>
              <a:t>. </a:t>
            </a:r>
          </a:p>
          <a:p>
            <a:r>
              <a:rPr lang="en-ID" b="1" dirty="0"/>
              <a:t>Integrasi: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dirancang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terintegrasi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mesin</a:t>
            </a:r>
            <a:r>
              <a:rPr lang="en-ID" dirty="0"/>
              <a:t> </a:t>
            </a:r>
            <a:r>
              <a:rPr lang="en-ID" i="1" dirty="0"/>
              <a:t>fingerprint</a:t>
            </a:r>
            <a:r>
              <a:rPr lang="en-ID" dirty="0"/>
              <a:t> </a:t>
            </a:r>
            <a:r>
              <a:rPr lang="en-ID" dirty="0" err="1"/>
              <a:t>merek</a:t>
            </a:r>
            <a:r>
              <a:rPr lang="en-ID" dirty="0"/>
              <a:t> "</a:t>
            </a:r>
            <a:r>
              <a:rPr lang="en-ID" dirty="0" err="1"/>
              <a:t>Fingerspot</a:t>
            </a:r>
            <a:r>
              <a:rPr lang="en-ID" dirty="0"/>
              <a:t>" </a:t>
            </a:r>
            <a:r>
              <a:rPr lang="en-ID" dirty="0" err="1"/>
              <a:t>varian</a:t>
            </a:r>
            <a:r>
              <a:rPr lang="en-ID" dirty="0"/>
              <a:t> "Revo WF-206BNC" </a:t>
            </a:r>
            <a:r>
              <a:rPr lang="en-ID" dirty="0" err="1"/>
              <a:t>melalui</a:t>
            </a:r>
            <a:r>
              <a:rPr lang="en-ID" dirty="0"/>
              <a:t> API </a:t>
            </a:r>
            <a:r>
              <a:rPr lang="en-ID" dirty="0" err="1"/>
              <a:t>dari</a:t>
            </a:r>
            <a:r>
              <a:rPr lang="en-ID" dirty="0"/>
              <a:t> server </a:t>
            </a:r>
            <a:r>
              <a:rPr lang="en-ID" i="1" dirty="0" err="1"/>
              <a:t>developer.fingerspot.io</a:t>
            </a:r>
            <a:r>
              <a:rPr lang="en-ID" dirty="0"/>
              <a:t>.</a:t>
            </a:r>
            <a:endParaRPr dirty="0"/>
          </a:p>
        </p:txBody>
      </p:sp>
      <p:sp>
        <p:nvSpPr>
          <p:cNvPr id="300" name="Google Shape;300;g32ffb07880b_0_156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</a:pPr>
            <a:r>
              <a:rPr lang="en-US"/>
              <a:t>Metode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2ffb07880b_0_166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306" name="Google Shape;306;g32ffb07880b_0_166"/>
          <p:cNvSpPr txBox="1">
            <a:spLocks noGrp="1"/>
          </p:cNvSpPr>
          <p:nvPr>
            <p:ph type="body" idx="1"/>
          </p:nvPr>
        </p:nvSpPr>
        <p:spPr>
          <a:xfrm>
            <a:off x="899598" y="3158927"/>
            <a:ext cx="16359701" cy="602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85000" lnSpcReduction="20000"/>
          </a:bodyPr>
          <a:lstStyle/>
          <a:p>
            <a:r>
              <a:rPr lang="en-ID" b="1" dirty="0" err="1"/>
              <a:t>Teknologi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b="1" dirty="0"/>
              <a:t>Frontend:</a:t>
            </a:r>
            <a:r>
              <a:rPr lang="en-ID" dirty="0"/>
              <a:t> </a:t>
            </a:r>
            <a:r>
              <a:rPr lang="en-ID" dirty="0" err="1"/>
              <a:t>Next.js</a:t>
            </a:r>
            <a:r>
              <a:rPr lang="en-ID" dirty="0"/>
              <a:t>. </a:t>
            </a:r>
          </a:p>
          <a:p>
            <a:r>
              <a:rPr lang="en-ID" b="1" dirty="0"/>
              <a:t>Backend:</a:t>
            </a:r>
            <a:r>
              <a:rPr lang="en-ID" dirty="0"/>
              <a:t> </a:t>
            </a:r>
            <a:r>
              <a:rPr lang="en-ID" dirty="0" err="1"/>
              <a:t>Express.js</a:t>
            </a:r>
            <a:r>
              <a:rPr lang="en-ID" dirty="0"/>
              <a:t>. </a:t>
            </a:r>
          </a:p>
          <a:p>
            <a:r>
              <a:rPr lang="en-ID" b="1" dirty="0"/>
              <a:t>Database:</a:t>
            </a:r>
            <a:r>
              <a:rPr lang="en-ID" dirty="0"/>
              <a:t> PostgreSQL (Neon). </a:t>
            </a:r>
          </a:p>
          <a:p>
            <a:r>
              <a:rPr lang="en-ID" b="1" dirty="0"/>
              <a:t>Hosting:</a:t>
            </a:r>
            <a:r>
              <a:rPr lang="en-ID" dirty="0"/>
              <a:t> </a:t>
            </a:r>
            <a:r>
              <a:rPr lang="en-ID" dirty="0" err="1"/>
              <a:t>Vercel</a:t>
            </a:r>
            <a:r>
              <a:rPr lang="en-ID" dirty="0"/>
              <a:t> (Frontend) dan Render (Backend). </a:t>
            </a:r>
          </a:p>
          <a:p>
            <a:r>
              <a:rPr lang="en-ID" b="1" dirty="0"/>
              <a:t>Modul Utama yang </a:t>
            </a:r>
            <a:r>
              <a:rPr lang="en-ID" b="1" dirty="0" err="1"/>
              <a:t>Dikembangkan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b="1" dirty="0" err="1"/>
              <a:t>Pengelolaan</a:t>
            </a:r>
            <a:r>
              <a:rPr lang="en-ID" b="1" dirty="0"/>
              <a:t> </a:t>
            </a:r>
            <a:r>
              <a:rPr lang="en-ID" b="1" dirty="0" err="1"/>
              <a:t>Gaji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Pengaturan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 </a:t>
            </a:r>
            <a:r>
              <a:rPr lang="en-ID" dirty="0" err="1"/>
              <a:t>Aktif</a:t>
            </a:r>
            <a:r>
              <a:rPr lang="en-ID" dirty="0"/>
              <a:t>, Master </a:t>
            </a:r>
            <a:r>
              <a:rPr lang="en-ID" dirty="0" err="1"/>
              <a:t>Jabatan</a:t>
            </a:r>
            <a:r>
              <a:rPr lang="en-ID" dirty="0"/>
              <a:t>, dan </a:t>
            </a:r>
            <a:r>
              <a:rPr lang="en-ID" dirty="0" err="1"/>
              <a:t>Potongan</a:t>
            </a:r>
            <a:r>
              <a:rPr lang="en-ID" dirty="0"/>
              <a:t> </a:t>
            </a:r>
            <a:r>
              <a:rPr lang="en-ID" dirty="0" err="1"/>
              <a:t>Keterlambatan</a:t>
            </a:r>
            <a:r>
              <a:rPr lang="en-ID" dirty="0"/>
              <a:t>. </a:t>
            </a:r>
          </a:p>
          <a:p>
            <a:r>
              <a:rPr lang="en-ID" b="1" dirty="0"/>
              <a:t>Proses </a:t>
            </a:r>
            <a:r>
              <a:rPr lang="en-ID" b="1" dirty="0" err="1"/>
              <a:t>Gaji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i="1" dirty="0"/>
              <a:t>Salary Detail</a:t>
            </a:r>
            <a:r>
              <a:rPr lang="en-ID" dirty="0"/>
              <a:t> (</a:t>
            </a:r>
            <a:r>
              <a:rPr lang="en-ID" dirty="0" err="1"/>
              <a:t>perhitungan</a:t>
            </a:r>
            <a:r>
              <a:rPr lang="en-ID" dirty="0"/>
              <a:t> </a:t>
            </a:r>
            <a:r>
              <a:rPr lang="en-ID" dirty="0" err="1"/>
              <a:t>utama</a:t>
            </a:r>
            <a:r>
              <a:rPr lang="en-ID" dirty="0"/>
              <a:t>), </a:t>
            </a:r>
            <a:r>
              <a:rPr lang="en-ID" dirty="0" err="1"/>
              <a:t>Rekap</a:t>
            </a:r>
            <a:r>
              <a:rPr lang="en-ID" dirty="0"/>
              <a:t> Bonus, dan </a:t>
            </a:r>
            <a:r>
              <a:rPr lang="en-ID" dirty="0" err="1"/>
              <a:t>Pengajuan</a:t>
            </a:r>
            <a:r>
              <a:rPr lang="en-ID" dirty="0"/>
              <a:t> </a:t>
            </a:r>
            <a:r>
              <a:rPr lang="en-ID" dirty="0" err="1"/>
              <a:t>Perubahan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. </a:t>
            </a:r>
          </a:p>
          <a:p>
            <a:r>
              <a:rPr lang="en-ID" b="1" dirty="0"/>
              <a:t>Monitoring:</a:t>
            </a:r>
            <a:r>
              <a:rPr lang="en-ID" dirty="0"/>
              <a:t> </a:t>
            </a:r>
            <a:r>
              <a:rPr lang="en-ID" i="1" dirty="0"/>
              <a:t>Activity Logs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mencatat</a:t>
            </a:r>
            <a:r>
              <a:rPr lang="en-ID" dirty="0"/>
              <a:t> </a:t>
            </a:r>
            <a:r>
              <a:rPr lang="en-ID" dirty="0" err="1"/>
              <a:t>semua</a:t>
            </a:r>
            <a:r>
              <a:rPr lang="en-ID" dirty="0"/>
              <a:t> </a:t>
            </a:r>
            <a:r>
              <a:rPr lang="en-ID" dirty="0" err="1"/>
              <a:t>aktivitas</a:t>
            </a:r>
            <a:r>
              <a:rPr lang="en-ID" dirty="0"/>
              <a:t> </a:t>
            </a:r>
            <a:r>
              <a:rPr lang="en-ID" dirty="0" err="1"/>
              <a:t>penting</a:t>
            </a:r>
            <a:r>
              <a:rPr lang="en-ID" dirty="0"/>
              <a:t>. </a:t>
            </a:r>
          </a:p>
          <a:p>
            <a:r>
              <a:rPr lang="en-ID" b="1" dirty="0"/>
              <a:t>Integrasi </a:t>
            </a:r>
            <a:r>
              <a:rPr lang="en-ID" b="1" i="1" dirty="0"/>
              <a:t>Fingerprint</a:t>
            </a:r>
            <a:r>
              <a:rPr lang="en-ID" b="1" dirty="0"/>
              <a:t>:</a:t>
            </a:r>
            <a:r>
              <a:rPr lang="en-ID" dirty="0"/>
              <a:t> Dua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implementasi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menambah</a:t>
            </a:r>
            <a:r>
              <a:rPr lang="en-ID" dirty="0"/>
              <a:t> data </a:t>
            </a:r>
            <a:r>
              <a:rPr lang="en-ID" dirty="0" err="1"/>
              <a:t>presensi</a:t>
            </a:r>
            <a:r>
              <a:rPr lang="en-ID" dirty="0"/>
              <a:t>: </a:t>
            </a:r>
            <a:r>
              <a:rPr lang="en-ID" dirty="0" err="1"/>
              <a:t>Unggah</a:t>
            </a:r>
            <a:r>
              <a:rPr lang="en-ID" dirty="0"/>
              <a:t> manual file Excel/CSV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mesin</a:t>
            </a:r>
            <a:r>
              <a:rPr lang="en-ID" dirty="0"/>
              <a:t> </a:t>
            </a:r>
            <a:r>
              <a:rPr lang="en-ID" i="1" dirty="0"/>
              <a:t>fingerprint</a:t>
            </a:r>
            <a:r>
              <a:rPr lang="en-ID" dirty="0"/>
              <a:t>. </a:t>
            </a:r>
          </a:p>
          <a:p>
            <a:r>
              <a:rPr lang="en-ID" dirty="0" err="1"/>
              <a:t>Pengambilan</a:t>
            </a:r>
            <a:r>
              <a:rPr lang="en-ID" dirty="0"/>
              <a:t> data </a:t>
            </a:r>
            <a:r>
              <a:rPr lang="en-ID" dirty="0" err="1"/>
              <a:t>otomatis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API </a:t>
            </a:r>
            <a:r>
              <a:rPr lang="en-ID" i="1" dirty="0" err="1"/>
              <a:t>developer.fingerspot.io</a:t>
            </a:r>
            <a:r>
              <a:rPr lang="en-ID" dirty="0"/>
              <a:t> (</a:t>
            </a:r>
            <a:r>
              <a:rPr lang="en-ID" dirty="0" err="1"/>
              <a:t>sinkronisasi</a:t>
            </a:r>
            <a:r>
              <a:rPr lang="en-ID" dirty="0"/>
              <a:t>).</a:t>
            </a:r>
          </a:p>
        </p:txBody>
      </p:sp>
      <p:sp>
        <p:nvSpPr>
          <p:cNvPr id="307" name="Google Shape;307;g32ffb07880b_0_166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</a:pPr>
            <a:r>
              <a:rPr lang="en-US"/>
              <a:t>Implementasi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2ffb07880b_0_176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313" name="Google Shape;313;g32ffb07880b_0_176"/>
          <p:cNvSpPr txBox="1">
            <a:spLocks noGrp="1"/>
          </p:cNvSpPr>
          <p:nvPr>
            <p:ph type="body" idx="1"/>
          </p:nvPr>
        </p:nvSpPr>
        <p:spPr>
          <a:xfrm>
            <a:off x="899598" y="3158927"/>
            <a:ext cx="16359701" cy="602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92500" lnSpcReduction="20000"/>
          </a:bodyPr>
          <a:lstStyle/>
          <a:p>
            <a:r>
              <a:rPr lang="en-ID" b="1" dirty="0" err="1"/>
              <a:t>Peningkatan</a:t>
            </a:r>
            <a:r>
              <a:rPr lang="en-ID" b="1" dirty="0"/>
              <a:t> </a:t>
            </a:r>
            <a:r>
              <a:rPr lang="en-ID" b="1" dirty="0" err="1"/>
              <a:t>Efisiensi</a:t>
            </a:r>
            <a:r>
              <a:rPr lang="en-ID" b="1" dirty="0"/>
              <a:t>:</a:t>
            </a:r>
            <a:r>
              <a:rPr lang="en-ID" dirty="0"/>
              <a:t> Waktu </a:t>
            </a:r>
            <a:r>
              <a:rPr lang="en-ID" dirty="0" err="1"/>
              <a:t>pengelolaan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 </a:t>
            </a:r>
            <a:r>
              <a:rPr lang="en-ID" dirty="0" err="1"/>
              <a:t>berkurang</a:t>
            </a:r>
            <a:r>
              <a:rPr lang="en-ID" dirty="0"/>
              <a:t> </a:t>
            </a:r>
            <a:r>
              <a:rPr lang="en-ID" dirty="0" err="1"/>
              <a:t>drastis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30 </a:t>
            </a:r>
            <a:r>
              <a:rPr lang="en-ID" dirty="0" err="1"/>
              <a:t>menit</a:t>
            </a:r>
            <a:r>
              <a:rPr lang="en-ID" dirty="0"/>
              <a:t> (manual) </a:t>
            </a:r>
            <a:r>
              <a:rPr lang="en-ID" dirty="0" err="1"/>
              <a:t>menjadi</a:t>
            </a:r>
            <a:r>
              <a:rPr lang="en-ID" dirty="0"/>
              <a:t> 5 </a:t>
            </a:r>
            <a:r>
              <a:rPr lang="en-ID" dirty="0" err="1"/>
              <a:t>menit</a:t>
            </a:r>
            <a:r>
              <a:rPr lang="en-ID" dirty="0"/>
              <a:t> (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),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meningkat</a:t>
            </a:r>
            <a:r>
              <a:rPr lang="en-ID" dirty="0"/>
              <a:t> </a:t>
            </a:r>
            <a:r>
              <a:rPr lang="en-ID" dirty="0" err="1"/>
              <a:t>sebesar</a:t>
            </a:r>
            <a:r>
              <a:rPr lang="en-ID" dirty="0"/>
              <a:t> </a:t>
            </a:r>
            <a:r>
              <a:rPr lang="en-ID" b="1" dirty="0"/>
              <a:t>83,33%</a:t>
            </a:r>
            <a:r>
              <a:rPr lang="en-ID" dirty="0"/>
              <a:t>. </a:t>
            </a:r>
          </a:p>
          <a:p>
            <a:r>
              <a:rPr lang="en-ID" b="1" dirty="0" err="1"/>
              <a:t>Peningkatan</a:t>
            </a:r>
            <a:r>
              <a:rPr lang="en-ID" b="1" dirty="0"/>
              <a:t> </a:t>
            </a:r>
            <a:r>
              <a:rPr lang="en-ID" b="1" dirty="0" err="1"/>
              <a:t>Akurasi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Mengurangi</a:t>
            </a:r>
            <a:r>
              <a:rPr lang="en-ID" dirty="0"/>
              <a:t> </a:t>
            </a:r>
            <a:r>
              <a:rPr lang="en-ID" dirty="0" err="1"/>
              <a:t>kesalahan</a:t>
            </a:r>
            <a:r>
              <a:rPr lang="en-ID" dirty="0"/>
              <a:t> </a:t>
            </a:r>
            <a:r>
              <a:rPr lang="en-ID" dirty="0" err="1"/>
              <a:t>pencatatan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 </a:t>
            </a:r>
            <a:r>
              <a:rPr lang="en-ID" dirty="0" err="1"/>
              <a:t>hingga</a:t>
            </a:r>
            <a:r>
              <a:rPr lang="en-ID" dirty="0"/>
              <a:t> </a:t>
            </a:r>
            <a:r>
              <a:rPr lang="en-ID" b="1" dirty="0"/>
              <a:t>95%</a:t>
            </a:r>
            <a:r>
              <a:rPr lang="en-ID" dirty="0"/>
              <a:t> </a:t>
            </a:r>
            <a:r>
              <a:rPr lang="en-ID" dirty="0" err="1"/>
              <a:t>dibandingkan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manual. </a:t>
            </a:r>
          </a:p>
          <a:p>
            <a:r>
              <a:rPr lang="en-ID" b="1" dirty="0"/>
              <a:t>Hasil Uji </a:t>
            </a:r>
            <a:r>
              <a:rPr lang="en-ID" b="1" dirty="0" err="1"/>
              <a:t>Fungsional</a:t>
            </a:r>
            <a:r>
              <a:rPr lang="en-ID" b="1" dirty="0"/>
              <a:t> (</a:t>
            </a:r>
            <a:r>
              <a:rPr lang="en-ID" b="1" i="1" dirty="0"/>
              <a:t>Blackbox Testing</a:t>
            </a:r>
            <a:r>
              <a:rPr lang="en-ID" b="1" dirty="0"/>
              <a:t>):</a:t>
            </a:r>
            <a:r>
              <a:rPr lang="en-ID" dirty="0"/>
              <a:t> </a:t>
            </a:r>
            <a:r>
              <a:rPr lang="en-ID" b="1" dirty="0"/>
              <a:t>Administrator:</a:t>
            </a:r>
            <a:r>
              <a:rPr lang="en-ID" dirty="0"/>
              <a:t> </a:t>
            </a:r>
            <a:r>
              <a:rPr lang="en-ID" dirty="0" err="1"/>
              <a:t>Semua</a:t>
            </a:r>
            <a:r>
              <a:rPr lang="en-ID" dirty="0"/>
              <a:t> </a:t>
            </a:r>
            <a:r>
              <a:rPr lang="en-ID" dirty="0" err="1"/>
              <a:t>kasus</a:t>
            </a:r>
            <a:r>
              <a:rPr lang="en-ID" dirty="0"/>
              <a:t> uji (</a:t>
            </a:r>
            <a:r>
              <a:rPr lang="en-ID" dirty="0" err="1"/>
              <a:t>Tambah</a:t>
            </a:r>
            <a:r>
              <a:rPr lang="en-ID" dirty="0"/>
              <a:t>, Edit, Hapus </a:t>
            </a:r>
            <a:r>
              <a:rPr lang="en-ID" dirty="0" err="1"/>
              <a:t>Pengguna</a:t>
            </a:r>
            <a:r>
              <a:rPr lang="en-ID" dirty="0"/>
              <a:t>) </a:t>
            </a:r>
            <a:r>
              <a:rPr lang="en-ID" dirty="0" err="1"/>
              <a:t>berhasil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</a:t>
            </a:r>
            <a:r>
              <a:rPr lang="en-ID" dirty="0" err="1"/>
              <a:t>kesesuaian</a:t>
            </a:r>
            <a:r>
              <a:rPr lang="en-ID" dirty="0"/>
              <a:t> 10/10. </a:t>
            </a:r>
          </a:p>
          <a:p>
            <a:r>
              <a:rPr lang="en-ID" b="1" dirty="0" err="1"/>
              <a:t>Bendahara</a:t>
            </a:r>
            <a:r>
              <a:rPr lang="en-ID" b="1" dirty="0"/>
              <a:t>:</a:t>
            </a:r>
            <a:r>
              <a:rPr lang="en-ID" dirty="0"/>
              <a:t> Sebagian </a:t>
            </a:r>
            <a:r>
              <a:rPr lang="en-ID" dirty="0" err="1"/>
              <a:t>besar</a:t>
            </a:r>
            <a:r>
              <a:rPr lang="en-ID" dirty="0"/>
              <a:t> </a:t>
            </a:r>
            <a:r>
              <a:rPr lang="en-ID" dirty="0" err="1"/>
              <a:t>kasus</a:t>
            </a:r>
            <a:r>
              <a:rPr lang="en-ID" dirty="0"/>
              <a:t> uji </a:t>
            </a:r>
            <a:r>
              <a:rPr lang="en-ID" dirty="0" err="1"/>
              <a:t>berhasil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rata-rata 9,1/10. </a:t>
            </a:r>
            <a:r>
              <a:rPr lang="en-ID" dirty="0" err="1"/>
              <a:t>Kegagalan</a:t>
            </a:r>
            <a:r>
              <a:rPr lang="en-ID" dirty="0"/>
              <a:t> </a:t>
            </a:r>
            <a:r>
              <a:rPr lang="en-ID" dirty="0" err="1"/>
              <a:t>terjadi</a:t>
            </a:r>
            <a:r>
              <a:rPr lang="en-ID" dirty="0"/>
              <a:t> pada </a:t>
            </a:r>
            <a:r>
              <a:rPr lang="en-ID" dirty="0" err="1"/>
              <a:t>fitur</a:t>
            </a:r>
            <a:r>
              <a:rPr lang="en-ID" dirty="0"/>
              <a:t> </a:t>
            </a:r>
            <a:r>
              <a:rPr lang="en-ID" dirty="0" err="1"/>
              <a:t>tarik</a:t>
            </a:r>
            <a:r>
              <a:rPr lang="en-ID" dirty="0"/>
              <a:t> data </a:t>
            </a:r>
            <a:r>
              <a:rPr lang="en-ID" dirty="0" err="1"/>
              <a:t>presensi</a:t>
            </a:r>
            <a:r>
              <a:rPr lang="en-ID" dirty="0"/>
              <a:t> </a:t>
            </a:r>
            <a:r>
              <a:rPr lang="en-ID" dirty="0" err="1"/>
              <a:t>otomatis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API </a:t>
            </a:r>
            <a:r>
              <a:rPr lang="en-ID" i="1" dirty="0" err="1"/>
              <a:t>fingerspot</a:t>
            </a:r>
            <a:r>
              <a:rPr lang="en-ID" dirty="0"/>
              <a:t>. </a:t>
            </a:r>
          </a:p>
          <a:p>
            <a:r>
              <a:rPr lang="en-ID" b="1" dirty="0"/>
              <a:t>Guru:</a:t>
            </a:r>
            <a:r>
              <a:rPr lang="en-ID" dirty="0"/>
              <a:t> </a:t>
            </a:r>
            <a:r>
              <a:rPr lang="en-ID" dirty="0" err="1"/>
              <a:t>Semua</a:t>
            </a:r>
            <a:r>
              <a:rPr lang="en-ID" dirty="0"/>
              <a:t> </a:t>
            </a:r>
            <a:r>
              <a:rPr lang="en-ID" dirty="0" err="1"/>
              <a:t>kasus</a:t>
            </a:r>
            <a:r>
              <a:rPr lang="en-ID" dirty="0"/>
              <a:t> uji (</a:t>
            </a:r>
            <a:r>
              <a:rPr lang="en-ID" dirty="0" err="1"/>
              <a:t>Lihat</a:t>
            </a:r>
            <a:r>
              <a:rPr lang="en-ID" dirty="0"/>
              <a:t> </a:t>
            </a:r>
            <a:r>
              <a:rPr lang="en-ID" dirty="0" err="1"/>
              <a:t>Rincian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, </a:t>
            </a:r>
            <a:r>
              <a:rPr lang="en-ID" dirty="0" err="1"/>
              <a:t>Ajukan</a:t>
            </a:r>
            <a:r>
              <a:rPr lang="en-ID" dirty="0"/>
              <a:t> </a:t>
            </a:r>
            <a:r>
              <a:rPr lang="en-ID" dirty="0" err="1"/>
              <a:t>Perubahan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) </a:t>
            </a:r>
            <a:r>
              <a:rPr lang="en-ID" dirty="0" err="1"/>
              <a:t>berhasil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nilai</a:t>
            </a:r>
            <a:r>
              <a:rPr lang="en-ID" dirty="0"/>
              <a:t> </a:t>
            </a:r>
            <a:r>
              <a:rPr lang="en-ID" dirty="0" err="1"/>
              <a:t>kesesuaian</a:t>
            </a:r>
            <a:r>
              <a:rPr lang="en-ID" dirty="0"/>
              <a:t> 10/10. </a:t>
            </a:r>
          </a:p>
          <a:p>
            <a:r>
              <a:rPr lang="en-ID" b="1" dirty="0"/>
              <a:t>Hasil Uji </a:t>
            </a:r>
            <a:r>
              <a:rPr lang="en-ID" b="1" dirty="0" err="1"/>
              <a:t>Interoperabilitas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Berhasil</a:t>
            </a:r>
            <a:r>
              <a:rPr lang="en-ID" dirty="0"/>
              <a:t> </a:t>
            </a:r>
            <a:r>
              <a:rPr lang="en-ID" dirty="0" err="1"/>
              <a:t>memproses</a:t>
            </a:r>
            <a:r>
              <a:rPr lang="en-ID" dirty="0"/>
              <a:t> data </a:t>
            </a:r>
            <a:r>
              <a:rPr lang="en-ID" dirty="0" err="1"/>
              <a:t>presensi</a:t>
            </a:r>
            <a:r>
              <a:rPr lang="en-ID" dirty="0"/>
              <a:t> </a:t>
            </a:r>
            <a:r>
              <a:rPr lang="en-ID" dirty="0" err="1"/>
              <a:t>melalui</a:t>
            </a:r>
            <a:r>
              <a:rPr lang="en-ID" dirty="0"/>
              <a:t> </a:t>
            </a:r>
            <a:r>
              <a:rPr lang="en-ID" dirty="0" err="1"/>
              <a:t>unggah</a:t>
            </a:r>
            <a:r>
              <a:rPr lang="en-ID" dirty="0"/>
              <a:t> file manual dan </a:t>
            </a:r>
            <a:r>
              <a:rPr lang="en-ID" dirty="0" err="1"/>
              <a:t>simulasi</a:t>
            </a:r>
            <a:r>
              <a:rPr lang="en-ID" dirty="0"/>
              <a:t> API.  </a:t>
            </a:r>
            <a:r>
              <a:rPr lang="en-ID" dirty="0" err="1"/>
              <a:t>Gagal</a:t>
            </a:r>
            <a:r>
              <a:rPr lang="en-ID" dirty="0"/>
              <a:t>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menarik</a:t>
            </a:r>
            <a:r>
              <a:rPr lang="en-ID" dirty="0"/>
              <a:t> data </a:t>
            </a:r>
            <a:r>
              <a:rPr lang="en-ID" dirty="0" err="1"/>
              <a:t>langsung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server </a:t>
            </a:r>
            <a:r>
              <a:rPr lang="en-ID" i="1" dirty="0" err="1"/>
              <a:t>developer.fingerspot.io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perbedaan</a:t>
            </a:r>
            <a:r>
              <a:rPr lang="en-ID" dirty="0"/>
              <a:t> </a:t>
            </a:r>
            <a:r>
              <a:rPr lang="en-ID" dirty="0" err="1"/>
              <a:t>Nomor</a:t>
            </a:r>
            <a:r>
              <a:rPr lang="en-ID" dirty="0"/>
              <a:t> Seri </a:t>
            </a:r>
            <a:r>
              <a:rPr lang="en-ID" dirty="0" err="1"/>
              <a:t>mesin</a:t>
            </a:r>
            <a:r>
              <a:rPr lang="en-ID" dirty="0"/>
              <a:t> di </a:t>
            </a:r>
            <a:r>
              <a:rPr lang="en-ID" dirty="0" err="1"/>
              <a:t>lapangan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yang </a:t>
            </a:r>
            <a:r>
              <a:rPr lang="en-ID" dirty="0" err="1"/>
              <a:t>terdaftar</a:t>
            </a:r>
            <a:r>
              <a:rPr lang="en-ID" dirty="0"/>
              <a:t> di server.</a:t>
            </a:r>
          </a:p>
        </p:txBody>
      </p:sp>
      <p:sp>
        <p:nvSpPr>
          <p:cNvPr id="314" name="Google Shape;314;g32ffb07880b_0_176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</a:pPr>
            <a:r>
              <a:rPr lang="en-US"/>
              <a:t>Hasil Uji Coba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2ffb07880b_0_195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320" name="Google Shape;320;g32ffb07880b_0_195"/>
          <p:cNvSpPr txBox="1">
            <a:spLocks noGrp="1"/>
          </p:cNvSpPr>
          <p:nvPr>
            <p:ph type="body" idx="1"/>
          </p:nvPr>
        </p:nvSpPr>
        <p:spPr>
          <a:xfrm>
            <a:off x="899598" y="3158927"/>
            <a:ext cx="16359701" cy="602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92500"/>
          </a:bodyPr>
          <a:lstStyle/>
          <a:p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KinderFin</a:t>
            </a:r>
            <a:r>
              <a:rPr lang="en-ID" dirty="0"/>
              <a:t> 2.0 </a:t>
            </a:r>
            <a:r>
              <a:rPr lang="en-ID" dirty="0" err="1"/>
              <a:t>berhasil</a:t>
            </a:r>
            <a:r>
              <a:rPr lang="en-ID" dirty="0"/>
              <a:t> </a:t>
            </a:r>
            <a:r>
              <a:rPr lang="en-ID" dirty="0" err="1"/>
              <a:t>memenuhi</a:t>
            </a:r>
            <a:r>
              <a:rPr lang="en-ID" dirty="0"/>
              <a:t> </a:t>
            </a:r>
            <a:r>
              <a:rPr lang="en-ID" dirty="0" err="1"/>
              <a:t>sebagian</a:t>
            </a:r>
            <a:r>
              <a:rPr lang="en-ID" dirty="0"/>
              <a:t> </a:t>
            </a:r>
            <a:r>
              <a:rPr lang="en-ID" dirty="0" err="1"/>
              <a:t>besar</a:t>
            </a:r>
            <a:r>
              <a:rPr lang="en-ID" dirty="0"/>
              <a:t> </a:t>
            </a:r>
            <a:r>
              <a:rPr lang="en-ID" dirty="0" err="1"/>
              <a:t>kebutuhan</a:t>
            </a:r>
            <a:r>
              <a:rPr lang="en-ID" dirty="0"/>
              <a:t> </a:t>
            </a:r>
            <a:r>
              <a:rPr lang="en-ID" dirty="0" err="1"/>
              <a:t>fungsional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ketiga</a:t>
            </a:r>
            <a:r>
              <a:rPr lang="en-ID" dirty="0"/>
              <a:t> </a:t>
            </a:r>
            <a:r>
              <a:rPr lang="en-ID" dirty="0" err="1"/>
              <a:t>peran</a:t>
            </a:r>
            <a:r>
              <a:rPr lang="en-ID" dirty="0"/>
              <a:t> </a:t>
            </a:r>
            <a:r>
              <a:rPr lang="en-ID" dirty="0" err="1"/>
              <a:t>pengguna</a:t>
            </a:r>
            <a:r>
              <a:rPr lang="en-ID" dirty="0"/>
              <a:t> (Administrator, </a:t>
            </a:r>
            <a:r>
              <a:rPr lang="en-ID" dirty="0" err="1"/>
              <a:t>Bendahara</a:t>
            </a:r>
            <a:r>
              <a:rPr lang="en-ID" dirty="0"/>
              <a:t>, Guru). </a:t>
            </a:r>
          </a:p>
          <a:p>
            <a:r>
              <a:rPr lang="en-ID" dirty="0" err="1"/>
              <a:t>Otomatisasi</a:t>
            </a:r>
            <a:r>
              <a:rPr lang="en-ID" dirty="0"/>
              <a:t> </a:t>
            </a:r>
            <a:r>
              <a:rPr lang="en-ID" dirty="0" err="1"/>
              <a:t>perhitungan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 dan </a:t>
            </a:r>
            <a:r>
              <a:rPr lang="en-ID" dirty="0" err="1"/>
              <a:t>integrasi</a:t>
            </a:r>
            <a:r>
              <a:rPr lang="en-ID" dirty="0"/>
              <a:t> </a:t>
            </a:r>
            <a:r>
              <a:rPr lang="en-ID" i="1" dirty="0"/>
              <a:t>fingerprint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signifikan</a:t>
            </a:r>
            <a:r>
              <a:rPr lang="en-ID" dirty="0"/>
              <a:t> </a:t>
            </a:r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efisiensi</a:t>
            </a:r>
            <a:r>
              <a:rPr lang="en-ID" dirty="0"/>
              <a:t> dan </a:t>
            </a:r>
            <a:r>
              <a:rPr lang="en-ID" dirty="0" err="1"/>
              <a:t>akurasi</a:t>
            </a:r>
            <a:r>
              <a:rPr lang="en-ID" dirty="0"/>
              <a:t>, yang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utama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. </a:t>
            </a:r>
          </a:p>
          <a:p>
            <a:r>
              <a:rPr lang="en-ID" dirty="0"/>
              <a:t>Fitur </a:t>
            </a:r>
            <a:r>
              <a:rPr lang="en-ID" dirty="0" err="1"/>
              <a:t>transparansi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, di mana guru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melihat</a:t>
            </a:r>
            <a:r>
              <a:rPr lang="en-ID" dirty="0"/>
              <a:t> </a:t>
            </a:r>
            <a:r>
              <a:rPr lang="en-ID" dirty="0" err="1"/>
              <a:t>rincian</a:t>
            </a:r>
            <a:r>
              <a:rPr lang="en-ID" dirty="0"/>
              <a:t> </a:t>
            </a:r>
            <a:r>
              <a:rPr lang="en-ID" dirty="0" err="1"/>
              <a:t>gajinya</a:t>
            </a:r>
            <a:r>
              <a:rPr lang="en-ID" dirty="0"/>
              <a:t> </a:t>
            </a:r>
            <a:r>
              <a:rPr lang="en-ID" dirty="0" err="1"/>
              <a:t>sendiri</a:t>
            </a:r>
            <a:r>
              <a:rPr lang="en-ID" dirty="0"/>
              <a:t>, </a:t>
            </a:r>
            <a:r>
              <a:rPr lang="en-ID" dirty="0" err="1"/>
              <a:t>mendapat</a:t>
            </a:r>
            <a:r>
              <a:rPr lang="en-ID" dirty="0"/>
              <a:t> </a:t>
            </a:r>
            <a:r>
              <a:rPr lang="en-ID" dirty="0" err="1"/>
              <a:t>respon</a:t>
            </a:r>
            <a:r>
              <a:rPr lang="en-ID" dirty="0"/>
              <a:t> sangat </a:t>
            </a:r>
            <a:r>
              <a:rPr lang="en-ID" dirty="0" err="1"/>
              <a:t>positif</a:t>
            </a:r>
            <a:r>
              <a:rPr lang="en-ID" dirty="0"/>
              <a:t> dan </a:t>
            </a:r>
            <a:r>
              <a:rPr lang="en-ID" dirty="0" err="1"/>
              <a:t>berfungsi</a:t>
            </a:r>
            <a:r>
              <a:rPr lang="en-ID" dirty="0"/>
              <a:t> </a:t>
            </a:r>
            <a:r>
              <a:rPr lang="en-ID" dirty="0" err="1"/>
              <a:t>sesuai</a:t>
            </a:r>
            <a:r>
              <a:rPr lang="en-ID" dirty="0"/>
              <a:t> </a:t>
            </a:r>
            <a:r>
              <a:rPr lang="en-ID" dirty="0" err="1"/>
              <a:t>harapan</a:t>
            </a:r>
            <a:r>
              <a:rPr lang="en-ID" dirty="0"/>
              <a:t>. </a:t>
            </a:r>
          </a:p>
          <a:p>
            <a:r>
              <a:rPr lang="en-ID" dirty="0"/>
              <a:t>Kendala </a:t>
            </a:r>
            <a:r>
              <a:rPr lang="en-ID" dirty="0" err="1"/>
              <a:t>utama</a:t>
            </a:r>
            <a:r>
              <a:rPr lang="en-ID" dirty="0"/>
              <a:t> yang </a:t>
            </a:r>
            <a:r>
              <a:rPr lang="en-ID" dirty="0" err="1"/>
              <a:t>ditemukan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pada </a:t>
            </a:r>
            <a:r>
              <a:rPr lang="en-ID" dirty="0" err="1"/>
              <a:t>interoperabilitas</a:t>
            </a:r>
            <a:r>
              <a:rPr lang="en-ID" dirty="0"/>
              <a:t> </a:t>
            </a:r>
            <a:r>
              <a:rPr lang="en-ID" dirty="0" err="1"/>
              <a:t>langsung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API </a:t>
            </a:r>
            <a:r>
              <a:rPr lang="en-ID" i="1" dirty="0" err="1"/>
              <a:t>fingerspot</a:t>
            </a:r>
            <a:r>
              <a:rPr lang="en-ID" dirty="0"/>
              <a:t> </a:t>
            </a:r>
            <a:r>
              <a:rPr lang="en-ID" dirty="0" err="1"/>
              <a:t>akibat</a:t>
            </a:r>
            <a:r>
              <a:rPr lang="en-ID" dirty="0"/>
              <a:t> </a:t>
            </a:r>
            <a:r>
              <a:rPr lang="en-ID" dirty="0" err="1"/>
              <a:t>masalah</a:t>
            </a:r>
            <a:r>
              <a:rPr lang="en-ID" dirty="0"/>
              <a:t> </a:t>
            </a:r>
            <a:r>
              <a:rPr lang="en-ID" dirty="0" err="1"/>
              <a:t>teknis</a:t>
            </a:r>
            <a:r>
              <a:rPr lang="en-ID" dirty="0"/>
              <a:t> (</a:t>
            </a:r>
            <a:r>
              <a:rPr lang="en-ID" dirty="0" err="1"/>
              <a:t>perbedaan</a:t>
            </a:r>
            <a:r>
              <a:rPr lang="en-ID" dirty="0"/>
              <a:t> </a:t>
            </a:r>
            <a:r>
              <a:rPr lang="en-ID" dirty="0" err="1"/>
              <a:t>nomor</a:t>
            </a:r>
            <a:r>
              <a:rPr lang="en-ID" dirty="0"/>
              <a:t> </a:t>
            </a:r>
            <a:r>
              <a:rPr lang="en-ID" dirty="0" err="1"/>
              <a:t>seri</a:t>
            </a:r>
            <a:r>
              <a:rPr lang="en-ID" dirty="0"/>
              <a:t> </a:t>
            </a:r>
            <a:r>
              <a:rPr lang="en-ID" dirty="0" err="1"/>
              <a:t>mesin</a:t>
            </a:r>
            <a:r>
              <a:rPr lang="en-ID" dirty="0"/>
              <a:t>), </a:t>
            </a:r>
            <a:r>
              <a:rPr lang="en-ID" dirty="0" err="1"/>
              <a:t>bukan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kesalahan</a:t>
            </a:r>
            <a:r>
              <a:rPr lang="en-ID" dirty="0"/>
              <a:t> </a:t>
            </a:r>
            <a:r>
              <a:rPr lang="en-ID" dirty="0" err="1"/>
              <a:t>logika</a:t>
            </a:r>
            <a:r>
              <a:rPr lang="en-ID" dirty="0"/>
              <a:t> pada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KinderFin</a:t>
            </a:r>
            <a:r>
              <a:rPr lang="en-ID" dirty="0"/>
              <a:t> 2.0. </a:t>
            </a:r>
            <a:r>
              <a:rPr lang="en-ID" dirty="0" err="1"/>
              <a:t>Masalah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berhasil</a:t>
            </a:r>
            <a:r>
              <a:rPr lang="en-ID" dirty="0"/>
              <a:t> </a:t>
            </a:r>
            <a:r>
              <a:rPr lang="en-ID" dirty="0" err="1"/>
              <a:t>diatasi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alternatif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unggah</a:t>
            </a:r>
            <a:r>
              <a:rPr lang="en-ID" dirty="0"/>
              <a:t> file. </a:t>
            </a:r>
            <a:endParaRPr dirty="0"/>
          </a:p>
        </p:txBody>
      </p:sp>
      <p:sp>
        <p:nvSpPr>
          <p:cNvPr id="321" name="Google Shape;321;g32ffb07880b_0_195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</a:pPr>
            <a:r>
              <a:rPr lang="en-US"/>
              <a:t>Pembahasan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2ffb07880b_0_186"/>
          <p:cNvSpPr txBox="1">
            <a:spLocks noGrp="1"/>
          </p:cNvSpPr>
          <p:nvPr>
            <p:ph type="sldNum" idx="12"/>
          </p:nvPr>
        </p:nvSpPr>
        <p:spPr>
          <a:xfrm>
            <a:off x="13880099" y="9534525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27" name="Google Shape;327;g32ffb07880b_0_186"/>
          <p:cNvSpPr txBox="1">
            <a:spLocks noGrp="1"/>
          </p:cNvSpPr>
          <p:nvPr>
            <p:ph type="body" idx="1"/>
          </p:nvPr>
        </p:nvSpPr>
        <p:spPr>
          <a:xfrm>
            <a:off x="899598" y="3158927"/>
            <a:ext cx="16359701" cy="6021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85000" lnSpcReduction="20000"/>
          </a:bodyPr>
          <a:lstStyle/>
          <a:p>
            <a:r>
              <a:rPr lang="en-ID" b="1" dirty="0"/>
              <a:t>Kesimpulan:</a:t>
            </a:r>
            <a:r>
              <a:rPr lang="en-ID" dirty="0"/>
              <a:t> </a:t>
            </a:r>
          </a:p>
          <a:p>
            <a:pPr lvl="1"/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i="1" dirty="0"/>
              <a:t>payroll</a:t>
            </a:r>
            <a:r>
              <a:rPr lang="en-ID" dirty="0"/>
              <a:t> </a:t>
            </a:r>
            <a:r>
              <a:rPr lang="en-ID" dirty="0" err="1"/>
              <a:t>KinderFin</a:t>
            </a:r>
            <a:r>
              <a:rPr lang="en-ID" dirty="0"/>
              <a:t> 2.0 </a:t>
            </a:r>
            <a:r>
              <a:rPr lang="en-ID" b="1" dirty="0" err="1"/>
              <a:t>berhasil</a:t>
            </a:r>
            <a:r>
              <a:rPr lang="en-ID" b="1" dirty="0"/>
              <a:t> </a:t>
            </a:r>
            <a:r>
              <a:rPr lang="en-ID" b="1" dirty="0" err="1"/>
              <a:t>diintegrasikan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i="1" dirty="0"/>
              <a:t>fingerprint</a:t>
            </a:r>
            <a:r>
              <a:rPr lang="en-ID" dirty="0"/>
              <a:t>, </a:t>
            </a:r>
            <a:r>
              <a:rPr lang="en-ID" dirty="0" err="1"/>
              <a:t>meskipun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yang paling </a:t>
            </a:r>
            <a:r>
              <a:rPr lang="en-ID" dirty="0" err="1"/>
              <a:t>efektif</a:t>
            </a:r>
            <a:r>
              <a:rPr lang="en-ID" dirty="0"/>
              <a:t>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melalui</a:t>
            </a:r>
            <a:r>
              <a:rPr lang="en-ID" dirty="0"/>
              <a:t> </a:t>
            </a:r>
            <a:r>
              <a:rPr lang="en-ID" dirty="0" err="1"/>
              <a:t>unggah</a:t>
            </a:r>
            <a:r>
              <a:rPr lang="en-ID" dirty="0"/>
              <a:t> file. </a:t>
            </a:r>
          </a:p>
          <a:p>
            <a:pPr lvl="1"/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b="1" dirty="0" err="1"/>
              <a:t>berhasil</a:t>
            </a:r>
            <a:r>
              <a:rPr lang="en-ID" b="1" dirty="0"/>
              <a:t> </a:t>
            </a:r>
            <a:r>
              <a:rPr lang="en-ID" b="1" dirty="0" err="1"/>
              <a:t>mengotomatisasi</a:t>
            </a:r>
            <a:r>
              <a:rPr lang="en-ID" b="1" dirty="0"/>
              <a:t> </a:t>
            </a:r>
            <a:r>
              <a:rPr lang="en-ID" b="1" dirty="0" err="1"/>
              <a:t>perhitungan</a:t>
            </a:r>
            <a:r>
              <a:rPr lang="en-ID" b="1" dirty="0"/>
              <a:t> </a:t>
            </a:r>
            <a:r>
              <a:rPr lang="en-ID" b="1" dirty="0" err="1"/>
              <a:t>gaji</a:t>
            </a:r>
            <a:r>
              <a:rPr lang="en-ID" dirty="0"/>
              <a:t>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jabatan</a:t>
            </a:r>
            <a:r>
              <a:rPr lang="en-ID" dirty="0"/>
              <a:t>, </a:t>
            </a:r>
            <a:r>
              <a:rPr lang="en-ID" dirty="0" err="1"/>
              <a:t>kehadiran</a:t>
            </a:r>
            <a:r>
              <a:rPr lang="en-ID" dirty="0"/>
              <a:t>, </a:t>
            </a:r>
            <a:r>
              <a:rPr lang="en-ID" dirty="0" err="1"/>
              <a:t>tunjangan</a:t>
            </a:r>
            <a:r>
              <a:rPr lang="en-ID" dirty="0"/>
              <a:t>, dan </a:t>
            </a:r>
            <a:r>
              <a:rPr lang="en-ID" dirty="0" err="1"/>
              <a:t>potongan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akurat</a:t>
            </a:r>
            <a:r>
              <a:rPr lang="en-ID" dirty="0"/>
              <a:t>. </a:t>
            </a:r>
          </a:p>
          <a:p>
            <a:pPr lvl="1"/>
            <a:r>
              <a:rPr lang="en-ID" dirty="0" err="1"/>
              <a:t>Evaluasi</a:t>
            </a:r>
            <a:r>
              <a:rPr lang="en-ID" dirty="0"/>
              <a:t> </a:t>
            </a:r>
            <a:r>
              <a:rPr lang="en-ID" dirty="0" err="1"/>
              <a:t>menunjukkan</a:t>
            </a:r>
            <a:r>
              <a:rPr lang="en-ID" dirty="0"/>
              <a:t> </a:t>
            </a:r>
            <a:r>
              <a:rPr lang="en-ID" b="1" dirty="0" err="1"/>
              <a:t>peningkatan</a:t>
            </a:r>
            <a:r>
              <a:rPr lang="en-ID" b="1" dirty="0"/>
              <a:t> </a:t>
            </a:r>
            <a:r>
              <a:rPr lang="en-ID" b="1" dirty="0" err="1"/>
              <a:t>efisiensi</a:t>
            </a:r>
            <a:r>
              <a:rPr lang="en-ID" b="1" dirty="0"/>
              <a:t> </a:t>
            </a:r>
            <a:r>
              <a:rPr lang="en-ID" b="1" dirty="0" err="1"/>
              <a:t>waktu</a:t>
            </a:r>
            <a:r>
              <a:rPr lang="en-ID" b="1" dirty="0"/>
              <a:t> </a:t>
            </a:r>
            <a:r>
              <a:rPr lang="en-ID" b="1" dirty="0" err="1"/>
              <a:t>sebesar</a:t>
            </a:r>
            <a:r>
              <a:rPr lang="en-ID" b="1" dirty="0"/>
              <a:t> 83,33%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pengelolaan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 oleh </a:t>
            </a:r>
            <a:r>
              <a:rPr lang="en-ID" dirty="0" err="1"/>
              <a:t>Bendahara</a:t>
            </a:r>
            <a:r>
              <a:rPr lang="en-ID" dirty="0"/>
              <a:t>. </a:t>
            </a:r>
          </a:p>
          <a:p>
            <a:pPr lvl="1"/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dinyatakan</a:t>
            </a:r>
            <a:r>
              <a:rPr lang="en-ID" dirty="0"/>
              <a:t> </a:t>
            </a:r>
            <a:r>
              <a:rPr lang="en-ID" b="1" dirty="0" err="1"/>
              <a:t>berhasil</a:t>
            </a:r>
            <a:r>
              <a:rPr lang="en-ID" b="1" dirty="0"/>
              <a:t> dan </a:t>
            </a:r>
            <a:r>
              <a:rPr lang="en-ID" b="1" dirty="0" err="1"/>
              <a:t>fungsional</a:t>
            </a:r>
            <a:r>
              <a:rPr lang="en-ID" dirty="0"/>
              <a:t>, </a:t>
            </a:r>
            <a:r>
              <a:rPr lang="en-ID" dirty="0" err="1"/>
              <a:t>memenuhi</a:t>
            </a:r>
            <a:r>
              <a:rPr lang="en-ID" dirty="0"/>
              <a:t> </a:t>
            </a:r>
            <a:r>
              <a:rPr lang="en-ID" dirty="0" err="1"/>
              <a:t>kebutuhan</a:t>
            </a:r>
            <a:r>
              <a:rPr lang="en-ID" dirty="0"/>
              <a:t> </a:t>
            </a:r>
            <a:r>
              <a:rPr lang="en-ID" dirty="0" err="1"/>
              <a:t>pengguna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tingkat</a:t>
            </a:r>
            <a:r>
              <a:rPr lang="en-ID" dirty="0"/>
              <a:t> </a:t>
            </a:r>
            <a:r>
              <a:rPr lang="en-ID" dirty="0" err="1"/>
              <a:t>kepuasan</a:t>
            </a:r>
            <a:r>
              <a:rPr lang="en-ID" dirty="0"/>
              <a:t> </a:t>
            </a:r>
            <a:r>
              <a:rPr lang="en-ID" dirty="0" err="1"/>
              <a:t>tinggi</a:t>
            </a:r>
            <a:r>
              <a:rPr lang="en-ID" dirty="0"/>
              <a:t> dan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signifikan</a:t>
            </a:r>
            <a:r>
              <a:rPr lang="en-ID" dirty="0"/>
              <a:t> </a:t>
            </a:r>
            <a:r>
              <a:rPr lang="en-ID" dirty="0" err="1"/>
              <a:t>mengurangi</a:t>
            </a:r>
            <a:r>
              <a:rPr lang="en-ID" dirty="0"/>
              <a:t> </a:t>
            </a:r>
            <a:r>
              <a:rPr lang="en-ID" dirty="0" err="1"/>
              <a:t>kesalahan</a:t>
            </a:r>
            <a:r>
              <a:rPr lang="en-ID" dirty="0"/>
              <a:t> </a:t>
            </a:r>
            <a:r>
              <a:rPr lang="en-ID" dirty="0" err="1"/>
              <a:t>pencatatan</a:t>
            </a:r>
            <a:r>
              <a:rPr lang="en-ID" dirty="0"/>
              <a:t>. </a:t>
            </a:r>
          </a:p>
          <a:p>
            <a:r>
              <a:rPr lang="en-ID" b="1" dirty="0"/>
              <a:t>Saran </a:t>
            </a:r>
            <a:r>
              <a:rPr lang="en-ID" b="1" dirty="0" err="1"/>
              <a:t>untuk</a:t>
            </a:r>
            <a:r>
              <a:rPr lang="en-ID" b="1" dirty="0"/>
              <a:t> </a:t>
            </a:r>
            <a:r>
              <a:rPr lang="en-ID" b="1" dirty="0" err="1"/>
              <a:t>Pengembangan</a:t>
            </a:r>
            <a:r>
              <a:rPr lang="en-ID" b="1" dirty="0"/>
              <a:t> </a:t>
            </a:r>
            <a:r>
              <a:rPr lang="en-ID" b="1" dirty="0" err="1"/>
              <a:t>Lanjutan</a:t>
            </a:r>
            <a:r>
              <a:rPr lang="en-ID" b="1" dirty="0"/>
              <a:t>:</a:t>
            </a:r>
            <a:r>
              <a:rPr lang="en-ID" dirty="0"/>
              <a:t> </a:t>
            </a:r>
          </a:p>
          <a:p>
            <a:pPr lvl="1"/>
            <a:r>
              <a:rPr lang="en-ID" dirty="0" err="1"/>
              <a:t>Menyelesaikan</a:t>
            </a:r>
            <a:r>
              <a:rPr lang="en-ID" dirty="0"/>
              <a:t> </a:t>
            </a:r>
            <a:r>
              <a:rPr lang="en-ID" dirty="0" err="1"/>
              <a:t>masalah</a:t>
            </a:r>
            <a:r>
              <a:rPr lang="en-ID" dirty="0"/>
              <a:t> </a:t>
            </a:r>
            <a:r>
              <a:rPr lang="en-ID" dirty="0" err="1"/>
              <a:t>perbedaan</a:t>
            </a:r>
            <a:r>
              <a:rPr lang="en-ID" dirty="0"/>
              <a:t> </a:t>
            </a:r>
            <a:r>
              <a:rPr lang="en-ID" dirty="0" err="1"/>
              <a:t>nomor</a:t>
            </a:r>
            <a:r>
              <a:rPr lang="en-ID" dirty="0"/>
              <a:t> </a:t>
            </a:r>
            <a:r>
              <a:rPr lang="en-ID" dirty="0" err="1"/>
              <a:t>seri</a:t>
            </a:r>
            <a:r>
              <a:rPr lang="en-ID" dirty="0"/>
              <a:t> </a:t>
            </a:r>
            <a:r>
              <a:rPr lang="en-ID" dirty="0" err="1"/>
              <a:t>mesin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menyempurnakan</a:t>
            </a:r>
            <a:r>
              <a:rPr lang="en-ID" dirty="0"/>
              <a:t> </a:t>
            </a:r>
            <a:r>
              <a:rPr lang="en-ID" dirty="0" err="1"/>
              <a:t>integrasi</a:t>
            </a:r>
            <a:r>
              <a:rPr lang="en-ID" dirty="0"/>
              <a:t> </a:t>
            </a:r>
            <a:r>
              <a:rPr lang="en-ID" dirty="0" err="1"/>
              <a:t>langsung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API </a:t>
            </a:r>
            <a:r>
              <a:rPr lang="en-ID" i="1" dirty="0" err="1"/>
              <a:t>Fingerspot</a:t>
            </a:r>
            <a:r>
              <a:rPr lang="en-ID" dirty="0"/>
              <a:t>. </a:t>
            </a:r>
          </a:p>
          <a:p>
            <a:pPr lvl="1"/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desain</a:t>
            </a:r>
            <a:r>
              <a:rPr lang="en-ID" dirty="0"/>
              <a:t> </a:t>
            </a:r>
            <a:r>
              <a:rPr lang="en-ID" i="1" dirty="0"/>
              <a:t>User Interface</a:t>
            </a:r>
            <a:r>
              <a:rPr lang="en-ID" dirty="0"/>
              <a:t> (UI) dan </a:t>
            </a:r>
            <a:r>
              <a:rPr lang="en-ID" i="1" dirty="0"/>
              <a:t>User Experience</a:t>
            </a:r>
            <a:r>
              <a:rPr lang="en-ID" dirty="0"/>
              <a:t> (UX)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masukan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pengguna</a:t>
            </a:r>
            <a:r>
              <a:rPr lang="en-ID" dirty="0"/>
              <a:t>. </a:t>
            </a:r>
          </a:p>
          <a:p>
            <a:pPr lvl="1"/>
            <a:r>
              <a:rPr lang="en-ID" dirty="0" err="1"/>
              <a:t>Mengimplementasikan</a:t>
            </a:r>
            <a:r>
              <a:rPr lang="en-ID" dirty="0"/>
              <a:t> </a:t>
            </a:r>
            <a:r>
              <a:rPr lang="en-ID" dirty="0" err="1"/>
              <a:t>notifikasi</a:t>
            </a:r>
            <a:r>
              <a:rPr lang="en-ID" dirty="0"/>
              <a:t> </a:t>
            </a:r>
            <a:r>
              <a:rPr lang="en-ID" i="1" dirty="0"/>
              <a:t>real-time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pengajuan</a:t>
            </a:r>
            <a:r>
              <a:rPr lang="en-ID" dirty="0"/>
              <a:t> </a:t>
            </a:r>
            <a:r>
              <a:rPr lang="en-ID" dirty="0" err="1"/>
              <a:t>perubahan</a:t>
            </a:r>
            <a:r>
              <a:rPr lang="en-ID" dirty="0"/>
              <a:t> </a:t>
            </a:r>
            <a:r>
              <a:rPr lang="en-ID" dirty="0" err="1"/>
              <a:t>gaji</a:t>
            </a:r>
            <a:r>
              <a:rPr lang="en-ID" dirty="0"/>
              <a:t>. </a:t>
            </a:r>
          </a:p>
          <a:p>
            <a:r>
              <a:rPr lang="en-ID" dirty="0" err="1"/>
              <a:t>Sumber</a:t>
            </a:r>
            <a:endParaRPr lang="en-ID" dirty="0"/>
          </a:p>
        </p:txBody>
      </p:sp>
      <p:sp>
        <p:nvSpPr>
          <p:cNvPr id="328" name="Google Shape;328;g32ffb07880b_0_186"/>
          <p:cNvSpPr txBox="1">
            <a:spLocks noGrp="1"/>
          </p:cNvSpPr>
          <p:nvPr>
            <p:ph type="title"/>
          </p:nvPr>
        </p:nvSpPr>
        <p:spPr>
          <a:xfrm>
            <a:off x="899597" y="1711425"/>
            <a:ext cx="16470875" cy="12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8000"/>
              <a:buFont typeface="Raleway Black"/>
              <a:buNone/>
            </a:pPr>
            <a:r>
              <a:rPr lang="en-US"/>
              <a:t>Kesimpulan dan saran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776</Words>
  <Application>Microsoft Macintosh PowerPoint</Application>
  <PresentationFormat>Custom</PresentationFormat>
  <Paragraphs>65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Raleway</vt:lpstr>
      <vt:lpstr>Arial</vt:lpstr>
      <vt:lpstr>Raleway Black</vt:lpstr>
      <vt:lpstr>Calibri</vt:lpstr>
      <vt:lpstr>Custom Design</vt:lpstr>
      <vt:lpstr>Pengembangan Modul Payroll: Integrasi Fingerprint dan Otomasi Penghitungan Gaji Berbasis Jabatan dengan KinderFin</vt:lpstr>
      <vt:lpstr>Outline</vt:lpstr>
      <vt:lpstr>Latar Belakang</vt:lpstr>
      <vt:lpstr>Tujuan</vt:lpstr>
      <vt:lpstr>Metode</vt:lpstr>
      <vt:lpstr>Implementasi</vt:lpstr>
      <vt:lpstr>Hasil Uji Coba</vt:lpstr>
      <vt:lpstr>Pembahasan</vt:lpstr>
      <vt:lpstr>Kesimpulan dan saran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ITS Informatics</dc:creator>
  <cp:lastModifiedBy>Yusuf Hasan Nazila</cp:lastModifiedBy>
  <cp:revision>1</cp:revision>
  <dcterms:created xsi:type="dcterms:W3CDTF">2006-08-16T00:00:00Z</dcterms:created>
  <dcterms:modified xsi:type="dcterms:W3CDTF">2025-06-16T16:56:06Z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0x010100374CCD0761A01E42A0D8C98009C5238A</vt:lpwstr>
  </property>
  <property fmtid="{D5CDD505-2E9C-101B-9397-08002B2CF9AE}" pid="3" name="MediaServiceImageTags">
    <vt:lpwstr/>
  </property>
</Properties>
</file>